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8"/>
  </p:notesMasterIdLst>
  <p:sldIdLst>
    <p:sldId id="256" r:id="rId2"/>
    <p:sldId id="258" r:id="rId3"/>
    <p:sldId id="260" r:id="rId4"/>
    <p:sldId id="261" r:id="rId5"/>
    <p:sldId id="450" r:id="rId6"/>
    <p:sldId id="312" r:id="rId7"/>
    <p:sldId id="270" r:id="rId8"/>
    <p:sldId id="304" r:id="rId9"/>
    <p:sldId id="310" r:id="rId10"/>
    <p:sldId id="449" r:id="rId11"/>
    <p:sldId id="264" r:id="rId12"/>
    <p:sldId id="453" r:id="rId13"/>
    <p:sldId id="452" r:id="rId14"/>
    <p:sldId id="454" r:id="rId15"/>
    <p:sldId id="455" r:id="rId16"/>
    <p:sldId id="457" r:id="rId17"/>
    <p:sldId id="451" r:id="rId18"/>
    <p:sldId id="458" r:id="rId19"/>
    <p:sldId id="459" r:id="rId20"/>
    <p:sldId id="305" r:id="rId21"/>
    <p:sldId id="446" r:id="rId22"/>
    <p:sldId id="447" r:id="rId23"/>
    <p:sldId id="448" r:id="rId24"/>
    <p:sldId id="307" r:id="rId25"/>
    <p:sldId id="460" r:id="rId26"/>
    <p:sldId id="339" r:id="rId27"/>
    <p:sldId id="432" r:id="rId28"/>
    <p:sldId id="433" r:id="rId29"/>
    <p:sldId id="445" r:id="rId30"/>
    <p:sldId id="461" r:id="rId31"/>
    <p:sldId id="462" r:id="rId32"/>
    <p:sldId id="464" r:id="rId33"/>
    <p:sldId id="308" r:id="rId34"/>
    <p:sldId id="465" r:id="rId35"/>
    <p:sldId id="309" r:id="rId36"/>
    <p:sldId id="466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3D46"/>
    <a:srgbClr val="ED7C7F"/>
    <a:srgbClr val="ADBA91"/>
    <a:srgbClr val="A1C1B1"/>
    <a:srgbClr val="ECAEA1"/>
    <a:srgbClr val="B86F6F"/>
    <a:srgbClr val="B995D1"/>
    <a:srgbClr val="B3F86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865035-2F28-466D-8651-DA9D06E61461}">
  <a:tblStyle styleId="{82865035-2F28-466D-8651-DA9D06E614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6828E3-EC8D-46BD-9C33-FC4C65DBD40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5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192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219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>
          <a:extLst>
            <a:ext uri="{FF2B5EF4-FFF2-40B4-BE49-F238E27FC236}">
              <a16:creationId xmlns:a16="http://schemas.microsoft.com/office/drawing/2014/main" id="{8BFFDC2D-3513-974D-6C29-E31BB613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4dda1946d_6_308:notes">
            <a:extLst>
              <a:ext uri="{FF2B5EF4-FFF2-40B4-BE49-F238E27FC236}">
                <a16:creationId xmlns:a16="http://schemas.microsoft.com/office/drawing/2014/main" id="{8C770215-902C-287A-A049-6715B5C3F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4dda1946d_6_308:notes">
            <a:extLst>
              <a:ext uri="{FF2B5EF4-FFF2-40B4-BE49-F238E27FC236}">
                <a16:creationId xmlns:a16="http://schemas.microsoft.com/office/drawing/2014/main" id="{B9082541-C12E-6A46-F54D-C0532854B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48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>
          <a:extLst>
            <a:ext uri="{FF2B5EF4-FFF2-40B4-BE49-F238E27FC236}">
              <a16:creationId xmlns:a16="http://schemas.microsoft.com/office/drawing/2014/main" id="{ACC7CE8B-9F3D-7B6A-8183-14FA481CC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4dda1946d_6_308:notes">
            <a:extLst>
              <a:ext uri="{FF2B5EF4-FFF2-40B4-BE49-F238E27FC236}">
                <a16:creationId xmlns:a16="http://schemas.microsoft.com/office/drawing/2014/main" id="{BF60C956-9E64-6B0E-3A4D-D6E08461C4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4dda1946d_6_308:notes">
            <a:extLst>
              <a:ext uri="{FF2B5EF4-FFF2-40B4-BE49-F238E27FC236}">
                <a16:creationId xmlns:a16="http://schemas.microsoft.com/office/drawing/2014/main" id="{721C0D33-89AF-3218-4CC3-A4B8183B4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455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>
          <a:extLst>
            <a:ext uri="{FF2B5EF4-FFF2-40B4-BE49-F238E27FC236}">
              <a16:creationId xmlns:a16="http://schemas.microsoft.com/office/drawing/2014/main" id="{17393FCC-340E-6F3A-6122-E9270CD0D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4dda1946d_6_308:notes">
            <a:extLst>
              <a:ext uri="{FF2B5EF4-FFF2-40B4-BE49-F238E27FC236}">
                <a16:creationId xmlns:a16="http://schemas.microsoft.com/office/drawing/2014/main" id="{3ABE71E4-DAA6-3F58-30DA-61B9F2077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4dda1946d_6_308:notes">
            <a:extLst>
              <a:ext uri="{FF2B5EF4-FFF2-40B4-BE49-F238E27FC236}">
                <a16:creationId xmlns:a16="http://schemas.microsoft.com/office/drawing/2014/main" id="{37AA0E56-B629-1230-FEEC-982D7F81A3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166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>
          <a:extLst>
            <a:ext uri="{FF2B5EF4-FFF2-40B4-BE49-F238E27FC236}">
              <a16:creationId xmlns:a16="http://schemas.microsoft.com/office/drawing/2014/main" id="{2275EB92-F73A-970D-E3F6-C503E547B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4dda1946d_6_308:notes">
            <a:extLst>
              <a:ext uri="{FF2B5EF4-FFF2-40B4-BE49-F238E27FC236}">
                <a16:creationId xmlns:a16="http://schemas.microsoft.com/office/drawing/2014/main" id="{440569DA-CA57-BDC1-EFB1-9652A558B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4dda1946d_6_308:notes">
            <a:extLst>
              <a:ext uri="{FF2B5EF4-FFF2-40B4-BE49-F238E27FC236}">
                <a16:creationId xmlns:a16="http://schemas.microsoft.com/office/drawing/2014/main" id="{3AC59DE6-ED0C-B59D-E7E6-99389B3EA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25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60B71024-FD23-5C99-72D4-FA384EC1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54dda1946d_6_332:notes">
            <a:extLst>
              <a:ext uri="{FF2B5EF4-FFF2-40B4-BE49-F238E27FC236}">
                <a16:creationId xmlns:a16="http://schemas.microsoft.com/office/drawing/2014/main" id="{FA9697F8-6B3D-27A7-AB66-CF7A90F55C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54dda1946d_6_332:notes">
            <a:extLst>
              <a:ext uri="{FF2B5EF4-FFF2-40B4-BE49-F238E27FC236}">
                <a16:creationId xmlns:a16="http://schemas.microsoft.com/office/drawing/2014/main" id="{8220550D-1AFC-DD75-DFFF-393A1941A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031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55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>
          <a:extLst>
            <a:ext uri="{FF2B5EF4-FFF2-40B4-BE49-F238E27FC236}">
              <a16:creationId xmlns:a16="http://schemas.microsoft.com/office/drawing/2014/main" id="{5AD80336-06D5-9D84-517B-F5075508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4dda1946d_6_308:notes">
            <a:extLst>
              <a:ext uri="{FF2B5EF4-FFF2-40B4-BE49-F238E27FC236}">
                <a16:creationId xmlns:a16="http://schemas.microsoft.com/office/drawing/2014/main" id="{FE94FD74-1671-327E-B11F-6D22C6F3D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4dda1946d_6_308:notes">
            <a:extLst>
              <a:ext uri="{FF2B5EF4-FFF2-40B4-BE49-F238E27FC236}">
                <a16:creationId xmlns:a16="http://schemas.microsoft.com/office/drawing/2014/main" id="{A1306095-FB5B-5FCB-882E-331C5140D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32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>
          <a:extLst>
            <a:ext uri="{FF2B5EF4-FFF2-40B4-BE49-F238E27FC236}">
              <a16:creationId xmlns:a16="http://schemas.microsoft.com/office/drawing/2014/main" id="{04E4930A-A739-465E-B18B-C9053487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4dda1946d_6_308:notes">
            <a:extLst>
              <a:ext uri="{FF2B5EF4-FFF2-40B4-BE49-F238E27FC236}">
                <a16:creationId xmlns:a16="http://schemas.microsoft.com/office/drawing/2014/main" id="{C5F54435-9ED3-76DA-B880-B6960E93C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4dda1946d_6_308:notes">
            <a:extLst>
              <a:ext uri="{FF2B5EF4-FFF2-40B4-BE49-F238E27FC236}">
                <a16:creationId xmlns:a16="http://schemas.microsoft.com/office/drawing/2014/main" id="{25B1AF96-F2A3-77A6-0DE6-36CBEE968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317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>
          <a:extLst>
            <a:ext uri="{FF2B5EF4-FFF2-40B4-BE49-F238E27FC236}">
              <a16:creationId xmlns:a16="http://schemas.microsoft.com/office/drawing/2014/main" id="{535048CF-C043-5916-2B36-350B236F8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4dda1946d_6_308:notes">
            <a:extLst>
              <a:ext uri="{FF2B5EF4-FFF2-40B4-BE49-F238E27FC236}">
                <a16:creationId xmlns:a16="http://schemas.microsoft.com/office/drawing/2014/main" id="{891F0DB8-A887-9CBC-D7E3-12FF99396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4dda1946d_6_308:notes">
            <a:extLst>
              <a:ext uri="{FF2B5EF4-FFF2-40B4-BE49-F238E27FC236}">
                <a16:creationId xmlns:a16="http://schemas.microsoft.com/office/drawing/2014/main" id="{3326A82A-5287-CA51-02DE-7A9B00CB17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6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58000" y="-1100025"/>
            <a:ext cx="9992013" cy="6729850"/>
            <a:chOff x="-358000" y="-1100025"/>
            <a:chExt cx="9992013" cy="6729850"/>
          </a:xfrm>
        </p:grpSpPr>
        <p:sp>
          <p:nvSpPr>
            <p:cNvPr id="11" name="Google Shape;11;p2"/>
            <p:cNvSpPr/>
            <p:nvPr/>
          </p:nvSpPr>
          <p:spPr>
            <a:xfrm>
              <a:off x="8430825" y="4423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966313" y="-1100025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8000" y="3962125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24950" y="37982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24940" y="169700"/>
            <a:ext cx="8602364" cy="4773687"/>
            <a:chOff x="124940" y="169700"/>
            <a:chExt cx="8602364" cy="4773687"/>
          </a:xfrm>
        </p:grpSpPr>
        <p:sp>
          <p:nvSpPr>
            <p:cNvPr id="16" name="Google Shape;16;p2"/>
            <p:cNvSpPr/>
            <p:nvPr/>
          </p:nvSpPr>
          <p:spPr>
            <a:xfrm>
              <a:off x="124940" y="3679042"/>
              <a:ext cx="157984" cy="159549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789632" y="4859412"/>
              <a:ext cx="415285" cy="83975"/>
              <a:chOff x="2023432" y="4251819"/>
              <a:chExt cx="335584" cy="67864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8456624" y="1386221"/>
              <a:ext cx="157975" cy="159542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8312020" y="206862"/>
              <a:ext cx="415285" cy="83975"/>
              <a:chOff x="2023432" y="4251819"/>
              <a:chExt cx="335584" cy="67864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7225450" y="169700"/>
              <a:ext cx="130175" cy="130400"/>
              <a:chOff x="2171816" y="3065170"/>
              <a:chExt cx="385361" cy="38637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2262248" y="3162790"/>
                <a:ext cx="203471" cy="19113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171816" y="3065170"/>
                <a:ext cx="385361" cy="38637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4262" y="221207"/>
            <a:ext cx="8965714" cy="4850682"/>
            <a:chOff x="54262" y="221207"/>
            <a:chExt cx="8965714" cy="4850682"/>
          </a:xfrm>
        </p:grpSpPr>
        <p:grpSp>
          <p:nvGrpSpPr>
            <p:cNvPr id="30" name="Google Shape;30;p2"/>
            <p:cNvGrpSpPr/>
            <p:nvPr/>
          </p:nvGrpSpPr>
          <p:grpSpPr>
            <a:xfrm rot="7368859">
              <a:off x="1464284" y="4582689"/>
              <a:ext cx="381588" cy="426555"/>
              <a:chOff x="1998163" y="1095839"/>
              <a:chExt cx="228320" cy="255213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998163" y="1243299"/>
                <a:ext cx="161539" cy="107753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97" extrusionOk="0">
                    <a:moveTo>
                      <a:pt x="728" y="36"/>
                    </a:moveTo>
                    <a:lnTo>
                      <a:pt x="728" y="256"/>
                    </a:lnTo>
                    <a:cubicBezTo>
                      <a:pt x="728" y="263"/>
                      <a:pt x="728" y="269"/>
                      <a:pt x="734" y="275"/>
                    </a:cubicBezTo>
                    <a:cubicBezTo>
                      <a:pt x="740" y="275"/>
                      <a:pt x="751" y="275"/>
                      <a:pt x="758" y="269"/>
                    </a:cubicBezTo>
                    <a:cubicBezTo>
                      <a:pt x="776" y="250"/>
                      <a:pt x="794" y="245"/>
                      <a:pt x="811" y="245"/>
                    </a:cubicBezTo>
                    <a:cubicBezTo>
                      <a:pt x="847" y="245"/>
                      <a:pt x="858" y="269"/>
                      <a:pt x="858" y="299"/>
                    </a:cubicBezTo>
                    <a:cubicBezTo>
                      <a:pt x="858" y="327"/>
                      <a:pt x="847" y="357"/>
                      <a:pt x="811" y="357"/>
                    </a:cubicBezTo>
                    <a:cubicBezTo>
                      <a:pt x="794" y="357"/>
                      <a:pt x="776" y="346"/>
                      <a:pt x="758" y="335"/>
                    </a:cubicBezTo>
                    <a:cubicBezTo>
                      <a:pt x="751" y="327"/>
                      <a:pt x="740" y="327"/>
                      <a:pt x="734" y="327"/>
                    </a:cubicBezTo>
                    <a:cubicBezTo>
                      <a:pt x="728" y="335"/>
                      <a:pt x="728" y="340"/>
                      <a:pt x="728" y="346"/>
                    </a:cubicBezTo>
                    <a:lnTo>
                      <a:pt x="728" y="560"/>
                    </a:lnTo>
                    <a:lnTo>
                      <a:pt x="531" y="560"/>
                    </a:lnTo>
                    <a:cubicBezTo>
                      <a:pt x="544" y="549"/>
                      <a:pt x="544" y="530"/>
                      <a:pt x="544" y="513"/>
                    </a:cubicBezTo>
                    <a:cubicBezTo>
                      <a:pt x="544" y="470"/>
                      <a:pt x="501" y="435"/>
                      <a:pt x="448" y="435"/>
                    </a:cubicBezTo>
                    <a:cubicBezTo>
                      <a:pt x="394" y="435"/>
                      <a:pt x="352" y="470"/>
                      <a:pt x="352" y="513"/>
                    </a:cubicBezTo>
                    <a:cubicBezTo>
                      <a:pt x="352" y="530"/>
                      <a:pt x="358" y="549"/>
                      <a:pt x="365" y="560"/>
                    </a:cubicBezTo>
                    <a:lnTo>
                      <a:pt x="168" y="560"/>
                    </a:lnTo>
                    <a:lnTo>
                      <a:pt x="168" y="346"/>
                    </a:lnTo>
                    <a:cubicBezTo>
                      <a:pt x="168" y="335"/>
                      <a:pt x="168" y="327"/>
                      <a:pt x="162" y="327"/>
                    </a:cubicBezTo>
                    <a:cubicBezTo>
                      <a:pt x="160" y="326"/>
                      <a:pt x="158" y="325"/>
                      <a:pt x="155" y="325"/>
                    </a:cubicBezTo>
                    <a:cubicBezTo>
                      <a:pt x="149" y="325"/>
                      <a:pt x="142" y="327"/>
                      <a:pt x="138" y="327"/>
                    </a:cubicBezTo>
                    <a:cubicBezTo>
                      <a:pt x="121" y="346"/>
                      <a:pt x="102" y="357"/>
                      <a:pt x="85" y="357"/>
                    </a:cubicBezTo>
                    <a:cubicBezTo>
                      <a:pt x="49" y="357"/>
                      <a:pt x="37" y="327"/>
                      <a:pt x="37" y="299"/>
                    </a:cubicBezTo>
                    <a:cubicBezTo>
                      <a:pt x="37" y="269"/>
                      <a:pt x="49" y="245"/>
                      <a:pt x="85" y="245"/>
                    </a:cubicBezTo>
                    <a:cubicBezTo>
                      <a:pt x="102" y="245"/>
                      <a:pt x="121" y="250"/>
                      <a:pt x="138" y="269"/>
                    </a:cubicBezTo>
                    <a:cubicBezTo>
                      <a:pt x="141" y="272"/>
                      <a:pt x="146" y="273"/>
                      <a:pt x="150" y="273"/>
                    </a:cubicBezTo>
                    <a:cubicBezTo>
                      <a:pt x="155" y="273"/>
                      <a:pt x="159" y="272"/>
                      <a:pt x="162" y="269"/>
                    </a:cubicBezTo>
                    <a:cubicBezTo>
                      <a:pt x="168" y="269"/>
                      <a:pt x="168" y="263"/>
                      <a:pt x="168" y="256"/>
                    </a:cubicBezTo>
                    <a:lnTo>
                      <a:pt x="168" y="36"/>
                    </a:lnTo>
                    <a:lnTo>
                      <a:pt x="365" y="36"/>
                    </a:lnTo>
                    <a:cubicBezTo>
                      <a:pt x="358" y="54"/>
                      <a:pt x="352" y="66"/>
                      <a:pt x="352" y="84"/>
                    </a:cubicBezTo>
                    <a:cubicBezTo>
                      <a:pt x="352" y="132"/>
                      <a:pt x="394" y="167"/>
                      <a:pt x="448" y="167"/>
                    </a:cubicBezTo>
                    <a:cubicBezTo>
                      <a:pt x="501" y="167"/>
                      <a:pt x="544" y="132"/>
                      <a:pt x="544" y="84"/>
                    </a:cubicBezTo>
                    <a:cubicBezTo>
                      <a:pt x="544" y="66"/>
                      <a:pt x="537" y="54"/>
                      <a:pt x="531" y="36"/>
                    </a:cubicBezTo>
                    <a:close/>
                    <a:moveTo>
                      <a:pt x="151" y="0"/>
                    </a:moveTo>
                    <a:cubicBezTo>
                      <a:pt x="144" y="0"/>
                      <a:pt x="132" y="6"/>
                      <a:pt x="132" y="19"/>
                    </a:cubicBezTo>
                    <a:lnTo>
                      <a:pt x="132" y="220"/>
                    </a:lnTo>
                    <a:cubicBezTo>
                      <a:pt x="121" y="209"/>
                      <a:pt x="102" y="209"/>
                      <a:pt x="85" y="209"/>
                    </a:cubicBezTo>
                    <a:cubicBezTo>
                      <a:pt x="37" y="209"/>
                      <a:pt x="1" y="245"/>
                      <a:pt x="1" y="299"/>
                    </a:cubicBezTo>
                    <a:cubicBezTo>
                      <a:pt x="1" y="352"/>
                      <a:pt x="37" y="393"/>
                      <a:pt x="85" y="393"/>
                    </a:cubicBezTo>
                    <a:cubicBezTo>
                      <a:pt x="102" y="393"/>
                      <a:pt x="121" y="387"/>
                      <a:pt x="132" y="376"/>
                    </a:cubicBezTo>
                    <a:lnTo>
                      <a:pt x="132" y="578"/>
                    </a:lnTo>
                    <a:cubicBezTo>
                      <a:pt x="132" y="590"/>
                      <a:pt x="144" y="596"/>
                      <a:pt x="151" y="596"/>
                    </a:cubicBezTo>
                    <a:lnTo>
                      <a:pt x="401" y="596"/>
                    </a:lnTo>
                    <a:cubicBezTo>
                      <a:pt x="412" y="596"/>
                      <a:pt x="418" y="590"/>
                      <a:pt x="418" y="578"/>
                    </a:cubicBezTo>
                    <a:cubicBezTo>
                      <a:pt x="418" y="572"/>
                      <a:pt x="418" y="572"/>
                      <a:pt x="412" y="566"/>
                    </a:cubicBezTo>
                    <a:cubicBezTo>
                      <a:pt x="401" y="555"/>
                      <a:pt x="388" y="536"/>
                      <a:pt x="388" y="513"/>
                    </a:cubicBezTo>
                    <a:cubicBezTo>
                      <a:pt x="388" y="483"/>
                      <a:pt x="418" y="470"/>
                      <a:pt x="448" y="470"/>
                    </a:cubicBezTo>
                    <a:cubicBezTo>
                      <a:pt x="478" y="470"/>
                      <a:pt x="508" y="483"/>
                      <a:pt x="508" y="513"/>
                    </a:cubicBezTo>
                    <a:cubicBezTo>
                      <a:pt x="508" y="530"/>
                      <a:pt x="501" y="549"/>
                      <a:pt x="484" y="566"/>
                    </a:cubicBezTo>
                    <a:cubicBezTo>
                      <a:pt x="478" y="572"/>
                      <a:pt x="478" y="585"/>
                      <a:pt x="478" y="590"/>
                    </a:cubicBezTo>
                    <a:cubicBezTo>
                      <a:pt x="484" y="596"/>
                      <a:pt x="490" y="596"/>
                      <a:pt x="495" y="596"/>
                    </a:cubicBezTo>
                    <a:lnTo>
                      <a:pt x="746" y="596"/>
                    </a:lnTo>
                    <a:cubicBezTo>
                      <a:pt x="751" y="596"/>
                      <a:pt x="764" y="590"/>
                      <a:pt x="764" y="578"/>
                    </a:cubicBezTo>
                    <a:lnTo>
                      <a:pt x="764" y="382"/>
                    </a:lnTo>
                    <a:cubicBezTo>
                      <a:pt x="776" y="387"/>
                      <a:pt x="794" y="393"/>
                      <a:pt x="811" y="393"/>
                    </a:cubicBezTo>
                    <a:cubicBezTo>
                      <a:pt x="858" y="393"/>
                      <a:pt x="894" y="352"/>
                      <a:pt x="894" y="299"/>
                    </a:cubicBezTo>
                    <a:cubicBezTo>
                      <a:pt x="894" y="245"/>
                      <a:pt x="858" y="209"/>
                      <a:pt x="811" y="209"/>
                    </a:cubicBezTo>
                    <a:cubicBezTo>
                      <a:pt x="794" y="209"/>
                      <a:pt x="776" y="209"/>
                      <a:pt x="764" y="220"/>
                    </a:cubicBezTo>
                    <a:lnTo>
                      <a:pt x="764" y="19"/>
                    </a:lnTo>
                    <a:cubicBezTo>
                      <a:pt x="764" y="6"/>
                      <a:pt x="751" y="0"/>
                      <a:pt x="746" y="0"/>
                    </a:cubicBezTo>
                    <a:lnTo>
                      <a:pt x="495" y="0"/>
                    </a:lnTo>
                    <a:cubicBezTo>
                      <a:pt x="490" y="0"/>
                      <a:pt x="484" y="6"/>
                      <a:pt x="478" y="13"/>
                    </a:cubicBezTo>
                    <a:cubicBezTo>
                      <a:pt x="478" y="19"/>
                      <a:pt x="478" y="24"/>
                      <a:pt x="484" y="30"/>
                    </a:cubicBezTo>
                    <a:cubicBezTo>
                      <a:pt x="495" y="42"/>
                      <a:pt x="508" y="66"/>
                      <a:pt x="508" y="84"/>
                    </a:cubicBezTo>
                    <a:cubicBezTo>
                      <a:pt x="508" y="113"/>
                      <a:pt x="478" y="132"/>
                      <a:pt x="448" y="132"/>
                    </a:cubicBezTo>
                    <a:cubicBezTo>
                      <a:pt x="418" y="132"/>
                      <a:pt x="388" y="113"/>
                      <a:pt x="388" y="84"/>
                    </a:cubicBezTo>
                    <a:cubicBezTo>
                      <a:pt x="388" y="66"/>
                      <a:pt x="394" y="49"/>
                      <a:pt x="412" y="30"/>
                    </a:cubicBezTo>
                    <a:cubicBezTo>
                      <a:pt x="418" y="24"/>
                      <a:pt x="418" y="19"/>
                      <a:pt x="418" y="13"/>
                    </a:cubicBezTo>
                    <a:cubicBezTo>
                      <a:pt x="412" y="6"/>
                      <a:pt x="407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12233" y="1095839"/>
                <a:ext cx="114250" cy="155041"/>
              </a:xfrm>
              <a:custGeom>
                <a:avLst/>
                <a:gdLst/>
                <a:ahLst/>
                <a:cxnLst/>
                <a:rect l="l" t="t" r="r" b="b"/>
                <a:pathLst>
                  <a:path w="633" h="859" extrusionOk="0">
                    <a:moveTo>
                      <a:pt x="317" y="37"/>
                    </a:moveTo>
                    <a:cubicBezTo>
                      <a:pt x="347" y="37"/>
                      <a:pt x="377" y="55"/>
                      <a:pt x="377" y="85"/>
                    </a:cubicBezTo>
                    <a:cubicBezTo>
                      <a:pt x="377" y="102"/>
                      <a:pt x="369" y="121"/>
                      <a:pt x="352" y="138"/>
                    </a:cubicBezTo>
                    <a:cubicBezTo>
                      <a:pt x="347" y="144"/>
                      <a:pt x="347" y="151"/>
                      <a:pt x="347" y="157"/>
                    </a:cubicBezTo>
                    <a:cubicBezTo>
                      <a:pt x="352" y="162"/>
                      <a:pt x="358" y="168"/>
                      <a:pt x="364" y="168"/>
                    </a:cubicBezTo>
                    <a:lnTo>
                      <a:pt x="597" y="168"/>
                    </a:lnTo>
                    <a:lnTo>
                      <a:pt x="597" y="353"/>
                    </a:lnTo>
                    <a:cubicBezTo>
                      <a:pt x="578" y="341"/>
                      <a:pt x="561" y="341"/>
                      <a:pt x="542" y="341"/>
                    </a:cubicBezTo>
                    <a:cubicBezTo>
                      <a:pt x="495" y="341"/>
                      <a:pt x="459" y="377"/>
                      <a:pt x="459" y="430"/>
                    </a:cubicBezTo>
                    <a:cubicBezTo>
                      <a:pt x="459" y="484"/>
                      <a:pt x="495" y="526"/>
                      <a:pt x="542" y="526"/>
                    </a:cubicBezTo>
                    <a:cubicBezTo>
                      <a:pt x="561" y="526"/>
                      <a:pt x="578" y="520"/>
                      <a:pt x="597" y="508"/>
                    </a:cubicBezTo>
                    <a:lnTo>
                      <a:pt x="597" y="693"/>
                    </a:lnTo>
                    <a:lnTo>
                      <a:pt x="364" y="693"/>
                    </a:lnTo>
                    <a:cubicBezTo>
                      <a:pt x="358" y="693"/>
                      <a:pt x="347" y="698"/>
                      <a:pt x="347" y="704"/>
                    </a:cubicBezTo>
                    <a:cubicBezTo>
                      <a:pt x="341" y="710"/>
                      <a:pt x="347" y="723"/>
                      <a:pt x="352" y="728"/>
                    </a:cubicBezTo>
                    <a:cubicBezTo>
                      <a:pt x="364" y="740"/>
                      <a:pt x="377" y="759"/>
                      <a:pt x="377" y="776"/>
                    </a:cubicBezTo>
                    <a:cubicBezTo>
                      <a:pt x="377" y="811"/>
                      <a:pt x="347" y="823"/>
                      <a:pt x="317" y="823"/>
                    </a:cubicBezTo>
                    <a:cubicBezTo>
                      <a:pt x="287" y="823"/>
                      <a:pt x="256" y="811"/>
                      <a:pt x="256" y="776"/>
                    </a:cubicBezTo>
                    <a:cubicBezTo>
                      <a:pt x="256" y="764"/>
                      <a:pt x="262" y="746"/>
                      <a:pt x="281" y="728"/>
                    </a:cubicBezTo>
                    <a:cubicBezTo>
                      <a:pt x="287" y="723"/>
                      <a:pt x="287" y="710"/>
                      <a:pt x="287" y="704"/>
                    </a:cubicBezTo>
                    <a:cubicBezTo>
                      <a:pt x="281" y="698"/>
                      <a:pt x="275" y="693"/>
                      <a:pt x="269" y="693"/>
                    </a:cubicBezTo>
                    <a:lnTo>
                      <a:pt x="36" y="693"/>
                    </a:lnTo>
                    <a:lnTo>
                      <a:pt x="36" y="514"/>
                    </a:lnTo>
                    <a:cubicBezTo>
                      <a:pt x="55" y="520"/>
                      <a:pt x="72" y="526"/>
                      <a:pt x="91" y="526"/>
                    </a:cubicBezTo>
                    <a:cubicBezTo>
                      <a:pt x="138" y="526"/>
                      <a:pt x="174" y="484"/>
                      <a:pt x="174" y="430"/>
                    </a:cubicBezTo>
                    <a:cubicBezTo>
                      <a:pt x="174" y="377"/>
                      <a:pt x="138" y="341"/>
                      <a:pt x="91" y="341"/>
                    </a:cubicBezTo>
                    <a:cubicBezTo>
                      <a:pt x="72" y="341"/>
                      <a:pt x="55" y="341"/>
                      <a:pt x="36" y="353"/>
                    </a:cubicBezTo>
                    <a:lnTo>
                      <a:pt x="36" y="168"/>
                    </a:lnTo>
                    <a:lnTo>
                      <a:pt x="269" y="168"/>
                    </a:lnTo>
                    <a:cubicBezTo>
                      <a:pt x="275" y="168"/>
                      <a:pt x="281" y="162"/>
                      <a:pt x="287" y="157"/>
                    </a:cubicBezTo>
                    <a:cubicBezTo>
                      <a:pt x="287" y="151"/>
                      <a:pt x="287" y="144"/>
                      <a:pt x="281" y="138"/>
                    </a:cubicBezTo>
                    <a:cubicBezTo>
                      <a:pt x="269" y="127"/>
                      <a:pt x="256" y="102"/>
                      <a:pt x="256" y="85"/>
                    </a:cubicBezTo>
                    <a:cubicBezTo>
                      <a:pt x="256" y="55"/>
                      <a:pt x="287" y="37"/>
                      <a:pt x="317" y="37"/>
                    </a:cubicBezTo>
                    <a:close/>
                    <a:moveTo>
                      <a:pt x="317" y="1"/>
                    </a:moveTo>
                    <a:cubicBezTo>
                      <a:pt x="262" y="1"/>
                      <a:pt x="221" y="37"/>
                      <a:pt x="221" y="85"/>
                    </a:cubicBezTo>
                    <a:cubicBezTo>
                      <a:pt x="221" y="102"/>
                      <a:pt x="226" y="115"/>
                      <a:pt x="234" y="132"/>
                    </a:cubicBezTo>
                    <a:lnTo>
                      <a:pt x="19" y="132"/>
                    </a:lnTo>
                    <a:cubicBezTo>
                      <a:pt x="12" y="132"/>
                      <a:pt x="1" y="138"/>
                      <a:pt x="1" y="151"/>
                    </a:cubicBezTo>
                    <a:lnTo>
                      <a:pt x="1" y="388"/>
                    </a:lnTo>
                    <a:cubicBezTo>
                      <a:pt x="1" y="394"/>
                      <a:pt x="6" y="401"/>
                      <a:pt x="12" y="407"/>
                    </a:cubicBezTo>
                    <a:cubicBezTo>
                      <a:pt x="19" y="407"/>
                      <a:pt x="25" y="407"/>
                      <a:pt x="31" y="401"/>
                    </a:cubicBezTo>
                    <a:cubicBezTo>
                      <a:pt x="55" y="383"/>
                      <a:pt x="72" y="377"/>
                      <a:pt x="91" y="377"/>
                    </a:cubicBezTo>
                    <a:cubicBezTo>
                      <a:pt x="126" y="377"/>
                      <a:pt x="138" y="401"/>
                      <a:pt x="138" y="430"/>
                    </a:cubicBezTo>
                    <a:cubicBezTo>
                      <a:pt x="138" y="460"/>
                      <a:pt x="126" y="490"/>
                      <a:pt x="91" y="490"/>
                    </a:cubicBezTo>
                    <a:cubicBezTo>
                      <a:pt x="72" y="490"/>
                      <a:pt x="55" y="478"/>
                      <a:pt x="31" y="465"/>
                    </a:cubicBezTo>
                    <a:cubicBezTo>
                      <a:pt x="25" y="460"/>
                      <a:pt x="19" y="460"/>
                      <a:pt x="12" y="460"/>
                    </a:cubicBezTo>
                    <a:cubicBezTo>
                      <a:pt x="6" y="465"/>
                      <a:pt x="1" y="473"/>
                      <a:pt x="1" y="478"/>
                    </a:cubicBezTo>
                    <a:lnTo>
                      <a:pt x="1" y="710"/>
                    </a:lnTo>
                    <a:cubicBezTo>
                      <a:pt x="1" y="723"/>
                      <a:pt x="12" y="728"/>
                      <a:pt x="19" y="728"/>
                    </a:cubicBezTo>
                    <a:lnTo>
                      <a:pt x="234" y="728"/>
                    </a:lnTo>
                    <a:cubicBezTo>
                      <a:pt x="221" y="746"/>
                      <a:pt x="221" y="764"/>
                      <a:pt x="221" y="776"/>
                    </a:cubicBezTo>
                    <a:cubicBezTo>
                      <a:pt x="221" y="823"/>
                      <a:pt x="262" y="859"/>
                      <a:pt x="317" y="859"/>
                    </a:cubicBezTo>
                    <a:cubicBezTo>
                      <a:pt x="369" y="859"/>
                      <a:pt x="412" y="823"/>
                      <a:pt x="412" y="776"/>
                    </a:cubicBezTo>
                    <a:cubicBezTo>
                      <a:pt x="412" y="764"/>
                      <a:pt x="405" y="746"/>
                      <a:pt x="399" y="728"/>
                    </a:cubicBezTo>
                    <a:lnTo>
                      <a:pt x="614" y="728"/>
                    </a:lnTo>
                    <a:cubicBezTo>
                      <a:pt x="620" y="728"/>
                      <a:pt x="632" y="723"/>
                      <a:pt x="632" y="710"/>
                    </a:cubicBezTo>
                    <a:lnTo>
                      <a:pt x="632" y="478"/>
                    </a:lnTo>
                    <a:cubicBezTo>
                      <a:pt x="632" y="465"/>
                      <a:pt x="627" y="460"/>
                      <a:pt x="620" y="460"/>
                    </a:cubicBezTo>
                    <a:cubicBezTo>
                      <a:pt x="618" y="458"/>
                      <a:pt x="615" y="457"/>
                      <a:pt x="613" y="457"/>
                    </a:cubicBezTo>
                    <a:cubicBezTo>
                      <a:pt x="608" y="457"/>
                      <a:pt x="602" y="460"/>
                      <a:pt x="602" y="460"/>
                    </a:cubicBezTo>
                    <a:cubicBezTo>
                      <a:pt x="578" y="478"/>
                      <a:pt x="561" y="490"/>
                      <a:pt x="542" y="490"/>
                    </a:cubicBezTo>
                    <a:cubicBezTo>
                      <a:pt x="507" y="490"/>
                      <a:pt x="495" y="460"/>
                      <a:pt x="495" y="430"/>
                    </a:cubicBezTo>
                    <a:cubicBezTo>
                      <a:pt x="495" y="401"/>
                      <a:pt x="507" y="377"/>
                      <a:pt x="542" y="377"/>
                    </a:cubicBezTo>
                    <a:cubicBezTo>
                      <a:pt x="561" y="377"/>
                      <a:pt x="578" y="383"/>
                      <a:pt x="602" y="401"/>
                    </a:cubicBezTo>
                    <a:cubicBezTo>
                      <a:pt x="602" y="404"/>
                      <a:pt x="605" y="405"/>
                      <a:pt x="609" y="405"/>
                    </a:cubicBezTo>
                    <a:cubicBezTo>
                      <a:pt x="612" y="405"/>
                      <a:pt x="617" y="404"/>
                      <a:pt x="620" y="401"/>
                    </a:cubicBezTo>
                    <a:cubicBezTo>
                      <a:pt x="627" y="401"/>
                      <a:pt x="632" y="394"/>
                      <a:pt x="632" y="388"/>
                    </a:cubicBezTo>
                    <a:lnTo>
                      <a:pt x="632" y="151"/>
                    </a:lnTo>
                    <a:cubicBezTo>
                      <a:pt x="632" y="138"/>
                      <a:pt x="620" y="132"/>
                      <a:pt x="614" y="132"/>
                    </a:cubicBezTo>
                    <a:lnTo>
                      <a:pt x="399" y="132"/>
                    </a:lnTo>
                    <a:cubicBezTo>
                      <a:pt x="405" y="115"/>
                      <a:pt x="412" y="102"/>
                      <a:pt x="412" y="85"/>
                    </a:cubicBezTo>
                    <a:cubicBezTo>
                      <a:pt x="412" y="37"/>
                      <a:pt x="369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592528" y="656748"/>
              <a:ext cx="415286" cy="485958"/>
              <a:chOff x="2841051" y="119930"/>
              <a:chExt cx="227056" cy="265681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472" extrusionOk="0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20" extrusionOk="0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0" extrusionOk="0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" extrusionOk="0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95" extrusionOk="0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9" extrusionOk="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>
              <a:off x="7512191" y="221207"/>
              <a:ext cx="565258" cy="333898"/>
              <a:chOff x="4070910" y="2621521"/>
              <a:chExt cx="331199" cy="195651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71" extrusionOk="0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0" extrusionOk="0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763" extrusionOk="0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9" extrusionOk="0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" extrusionOk="0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36" extrusionOk="0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0" extrusionOk="0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2"/>
            <p:cNvGrpSpPr/>
            <p:nvPr/>
          </p:nvGrpSpPr>
          <p:grpSpPr>
            <a:xfrm rot="1147446">
              <a:off x="357475" y="4131423"/>
              <a:ext cx="416262" cy="461598"/>
              <a:chOff x="5481259" y="2245380"/>
              <a:chExt cx="257018" cy="284994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25" extrusionOk="0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avLst/>
                <a:gdLst/>
                <a:ahLst/>
                <a:cxnLst/>
                <a:rect l="l" t="t" r="r" b="b"/>
                <a:pathLst>
                  <a:path w="853" h="991" extrusionOk="0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56" extrusionOk="0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avLst/>
                <a:gdLst/>
                <a:ahLst/>
                <a:cxnLst/>
                <a:rect l="l" t="t" r="r" b="b"/>
                <a:pathLst>
                  <a:path w="84" h="152" extrusionOk="0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6" extrusionOk="0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26" extrusionOk="0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8" extrusionOk="0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94" extrusionOk="0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6" extrusionOk="0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8" extrusionOk="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avLst/>
                <a:gdLst/>
                <a:ahLst/>
                <a:cxnLst/>
                <a:rect l="l" t="t" r="r" b="b"/>
                <a:pathLst>
                  <a:path w="78" h="152" extrusionOk="0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46" extrusionOk="0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" extrusionOk="0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" extrusionOk="0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129150" y="2841275"/>
              <a:ext cx="544491" cy="159542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 flipH="1">
              <a:off x="8475475" y="2130611"/>
              <a:ext cx="544502" cy="159539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2"/>
            <p:cNvGrpSpPr/>
            <p:nvPr/>
          </p:nvGrpSpPr>
          <p:grpSpPr>
            <a:xfrm>
              <a:off x="8558036" y="1584949"/>
              <a:ext cx="379379" cy="430264"/>
              <a:chOff x="2356255" y="1852814"/>
              <a:chExt cx="209729" cy="237886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18" extrusionOk="0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72" extrusionOk="0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71" extrusionOk="0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2"/>
            <p:cNvGrpSpPr/>
            <p:nvPr/>
          </p:nvGrpSpPr>
          <p:grpSpPr>
            <a:xfrm>
              <a:off x="54262" y="3171357"/>
              <a:ext cx="565261" cy="456347"/>
              <a:chOff x="4848100" y="2905251"/>
              <a:chExt cx="318565" cy="257198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4848100" y="2905251"/>
                <a:ext cx="318565" cy="257198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425" extrusionOk="0">
                    <a:moveTo>
                      <a:pt x="764" y="346"/>
                    </a:moveTo>
                    <a:cubicBezTo>
                      <a:pt x="907" y="346"/>
                      <a:pt x="1025" y="447"/>
                      <a:pt x="1061" y="578"/>
                    </a:cubicBezTo>
                    <a:cubicBezTo>
                      <a:pt x="1067" y="589"/>
                      <a:pt x="1067" y="602"/>
                      <a:pt x="1072" y="614"/>
                    </a:cubicBezTo>
                    <a:lnTo>
                      <a:pt x="1072" y="644"/>
                    </a:lnTo>
                    <a:lnTo>
                      <a:pt x="1072" y="697"/>
                    </a:lnTo>
                    <a:cubicBezTo>
                      <a:pt x="1072" y="710"/>
                      <a:pt x="1067" y="721"/>
                      <a:pt x="1067" y="732"/>
                    </a:cubicBezTo>
                    <a:cubicBezTo>
                      <a:pt x="1055" y="768"/>
                      <a:pt x="1042" y="792"/>
                      <a:pt x="1031" y="822"/>
                    </a:cubicBezTo>
                    <a:cubicBezTo>
                      <a:pt x="1020" y="834"/>
                      <a:pt x="1014" y="847"/>
                      <a:pt x="1001" y="858"/>
                    </a:cubicBezTo>
                    <a:cubicBezTo>
                      <a:pt x="1001" y="858"/>
                      <a:pt x="995" y="864"/>
                      <a:pt x="995" y="870"/>
                    </a:cubicBezTo>
                    <a:cubicBezTo>
                      <a:pt x="965" y="900"/>
                      <a:pt x="929" y="924"/>
                      <a:pt x="894" y="941"/>
                    </a:cubicBezTo>
                    <a:cubicBezTo>
                      <a:pt x="858" y="960"/>
                      <a:pt x="822" y="971"/>
                      <a:pt x="781" y="971"/>
                    </a:cubicBezTo>
                    <a:lnTo>
                      <a:pt x="745" y="971"/>
                    </a:lnTo>
                    <a:cubicBezTo>
                      <a:pt x="721" y="971"/>
                      <a:pt x="698" y="965"/>
                      <a:pt x="674" y="960"/>
                    </a:cubicBezTo>
                    <a:cubicBezTo>
                      <a:pt x="662" y="954"/>
                      <a:pt x="649" y="954"/>
                      <a:pt x="638" y="947"/>
                    </a:cubicBezTo>
                    <a:cubicBezTo>
                      <a:pt x="531" y="900"/>
                      <a:pt x="459" y="798"/>
                      <a:pt x="453" y="680"/>
                    </a:cubicBezTo>
                    <a:cubicBezTo>
                      <a:pt x="448" y="597"/>
                      <a:pt x="471" y="512"/>
                      <a:pt x="531" y="454"/>
                    </a:cubicBezTo>
                    <a:cubicBezTo>
                      <a:pt x="561" y="418"/>
                      <a:pt x="596" y="394"/>
                      <a:pt x="638" y="375"/>
                    </a:cubicBezTo>
                    <a:lnTo>
                      <a:pt x="638" y="864"/>
                    </a:lnTo>
                    <a:cubicBezTo>
                      <a:pt x="626" y="858"/>
                      <a:pt x="614" y="847"/>
                      <a:pt x="602" y="840"/>
                    </a:cubicBezTo>
                    <a:cubicBezTo>
                      <a:pt x="555" y="798"/>
                      <a:pt x="525" y="740"/>
                      <a:pt x="525" y="674"/>
                    </a:cubicBezTo>
                    <a:cubicBezTo>
                      <a:pt x="519" y="661"/>
                      <a:pt x="514" y="655"/>
                      <a:pt x="501" y="655"/>
                    </a:cubicBezTo>
                    <a:cubicBezTo>
                      <a:pt x="495" y="655"/>
                      <a:pt x="484" y="668"/>
                      <a:pt x="489" y="674"/>
                    </a:cubicBezTo>
                    <a:cubicBezTo>
                      <a:pt x="489" y="751"/>
                      <a:pt x="525" y="817"/>
                      <a:pt x="578" y="864"/>
                    </a:cubicBezTo>
                    <a:cubicBezTo>
                      <a:pt x="596" y="883"/>
                      <a:pt x="614" y="894"/>
                      <a:pt x="638" y="905"/>
                    </a:cubicBezTo>
                    <a:cubicBezTo>
                      <a:pt x="649" y="911"/>
                      <a:pt x="662" y="918"/>
                      <a:pt x="674" y="924"/>
                    </a:cubicBezTo>
                    <a:cubicBezTo>
                      <a:pt x="704" y="930"/>
                      <a:pt x="734" y="935"/>
                      <a:pt x="764" y="935"/>
                    </a:cubicBezTo>
                    <a:lnTo>
                      <a:pt x="775" y="935"/>
                    </a:lnTo>
                    <a:cubicBezTo>
                      <a:pt x="847" y="930"/>
                      <a:pt x="907" y="905"/>
                      <a:pt x="954" y="858"/>
                    </a:cubicBezTo>
                    <a:cubicBezTo>
                      <a:pt x="960" y="852"/>
                      <a:pt x="965" y="847"/>
                      <a:pt x="965" y="847"/>
                    </a:cubicBezTo>
                    <a:cubicBezTo>
                      <a:pt x="978" y="834"/>
                      <a:pt x="984" y="828"/>
                      <a:pt x="984" y="822"/>
                    </a:cubicBezTo>
                    <a:cubicBezTo>
                      <a:pt x="1007" y="792"/>
                      <a:pt x="1020" y="768"/>
                      <a:pt x="1025" y="732"/>
                    </a:cubicBezTo>
                    <a:cubicBezTo>
                      <a:pt x="1031" y="721"/>
                      <a:pt x="1031" y="710"/>
                      <a:pt x="1037" y="697"/>
                    </a:cubicBezTo>
                    <a:lnTo>
                      <a:pt x="1037" y="644"/>
                    </a:lnTo>
                    <a:lnTo>
                      <a:pt x="1037" y="614"/>
                    </a:lnTo>
                    <a:cubicBezTo>
                      <a:pt x="1031" y="602"/>
                      <a:pt x="1031" y="589"/>
                      <a:pt x="1025" y="578"/>
                    </a:cubicBezTo>
                    <a:cubicBezTo>
                      <a:pt x="1014" y="531"/>
                      <a:pt x="984" y="489"/>
                      <a:pt x="948" y="454"/>
                    </a:cubicBezTo>
                    <a:cubicBezTo>
                      <a:pt x="888" y="405"/>
                      <a:pt x="822" y="382"/>
                      <a:pt x="745" y="382"/>
                    </a:cubicBezTo>
                    <a:cubicBezTo>
                      <a:pt x="739" y="382"/>
                      <a:pt x="728" y="394"/>
                      <a:pt x="728" y="399"/>
                    </a:cubicBezTo>
                    <a:cubicBezTo>
                      <a:pt x="728" y="411"/>
                      <a:pt x="739" y="418"/>
                      <a:pt x="751" y="418"/>
                    </a:cubicBezTo>
                    <a:cubicBezTo>
                      <a:pt x="811" y="418"/>
                      <a:pt x="877" y="435"/>
                      <a:pt x="924" y="482"/>
                    </a:cubicBezTo>
                    <a:cubicBezTo>
                      <a:pt x="954" y="507"/>
                      <a:pt x="978" y="542"/>
                      <a:pt x="990" y="578"/>
                    </a:cubicBezTo>
                    <a:lnTo>
                      <a:pt x="757" y="578"/>
                    </a:lnTo>
                    <a:cubicBezTo>
                      <a:pt x="751" y="578"/>
                      <a:pt x="739" y="584"/>
                      <a:pt x="739" y="597"/>
                    </a:cubicBezTo>
                    <a:cubicBezTo>
                      <a:pt x="739" y="608"/>
                      <a:pt x="751" y="614"/>
                      <a:pt x="757" y="614"/>
                    </a:cubicBezTo>
                    <a:lnTo>
                      <a:pt x="1001" y="614"/>
                    </a:lnTo>
                    <a:lnTo>
                      <a:pt x="1001" y="644"/>
                    </a:lnTo>
                    <a:lnTo>
                      <a:pt x="1001" y="697"/>
                    </a:lnTo>
                    <a:lnTo>
                      <a:pt x="757" y="697"/>
                    </a:lnTo>
                    <a:cubicBezTo>
                      <a:pt x="751" y="697"/>
                      <a:pt x="739" y="710"/>
                      <a:pt x="739" y="715"/>
                    </a:cubicBezTo>
                    <a:cubicBezTo>
                      <a:pt x="739" y="727"/>
                      <a:pt x="751" y="732"/>
                      <a:pt x="757" y="732"/>
                    </a:cubicBezTo>
                    <a:lnTo>
                      <a:pt x="990" y="732"/>
                    </a:lnTo>
                    <a:cubicBezTo>
                      <a:pt x="978" y="768"/>
                      <a:pt x="965" y="792"/>
                      <a:pt x="942" y="822"/>
                    </a:cubicBezTo>
                    <a:lnTo>
                      <a:pt x="757" y="822"/>
                    </a:lnTo>
                    <a:cubicBezTo>
                      <a:pt x="751" y="822"/>
                      <a:pt x="739" y="828"/>
                      <a:pt x="739" y="840"/>
                    </a:cubicBezTo>
                    <a:cubicBezTo>
                      <a:pt x="739" y="847"/>
                      <a:pt x="751" y="858"/>
                      <a:pt x="757" y="858"/>
                    </a:cubicBezTo>
                    <a:lnTo>
                      <a:pt x="899" y="858"/>
                    </a:lnTo>
                    <a:cubicBezTo>
                      <a:pt x="864" y="883"/>
                      <a:pt x="822" y="900"/>
                      <a:pt x="775" y="900"/>
                    </a:cubicBezTo>
                    <a:cubicBezTo>
                      <a:pt x="739" y="900"/>
                      <a:pt x="704" y="894"/>
                      <a:pt x="674" y="883"/>
                    </a:cubicBezTo>
                    <a:lnTo>
                      <a:pt x="674" y="358"/>
                    </a:lnTo>
                    <a:cubicBezTo>
                      <a:pt x="698" y="352"/>
                      <a:pt x="721" y="352"/>
                      <a:pt x="745" y="346"/>
                    </a:cubicBezTo>
                    <a:close/>
                    <a:moveTo>
                      <a:pt x="1729" y="36"/>
                    </a:moveTo>
                    <a:lnTo>
                      <a:pt x="1729" y="1329"/>
                    </a:lnTo>
                    <a:lnTo>
                      <a:pt x="674" y="1329"/>
                    </a:lnTo>
                    <a:lnTo>
                      <a:pt x="674" y="995"/>
                    </a:lnTo>
                    <a:cubicBezTo>
                      <a:pt x="704" y="1001"/>
                      <a:pt x="734" y="1007"/>
                      <a:pt x="764" y="1007"/>
                    </a:cubicBezTo>
                    <a:lnTo>
                      <a:pt x="781" y="1007"/>
                    </a:lnTo>
                    <a:cubicBezTo>
                      <a:pt x="822" y="1007"/>
                      <a:pt x="864" y="995"/>
                      <a:pt x="899" y="977"/>
                    </a:cubicBezTo>
                    <a:lnTo>
                      <a:pt x="1644" y="977"/>
                    </a:lnTo>
                    <a:cubicBezTo>
                      <a:pt x="1657" y="977"/>
                      <a:pt x="1663" y="971"/>
                      <a:pt x="1663" y="960"/>
                    </a:cubicBezTo>
                    <a:cubicBezTo>
                      <a:pt x="1663" y="954"/>
                      <a:pt x="1657" y="941"/>
                      <a:pt x="1644" y="941"/>
                    </a:cubicBezTo>
                    <a:lnTo>
                      <a:pt x="965" y="941"/>
                    </a:lnTo>
                    <a:cubicBezTo>
                      <a:pt x="995" y="918"/>
                      <a:pt x="1025" y="888"/>
                      <a:pt x="1050" y="858"/>
                    </a:cubicBezTo>
                    <a:lnTo>
                      <a:pt x="1644" y="858"/>
                    </a:lnTo>
                    <a:cubicBezTo>
                      <a:pt x="1657" y="858"/>
                      <a:pt x="1663" y="847"/>
                      <a:pt x="1663" y="840"/>
                    </a:cubicBezTo>
                    <a:cubicBezTo>
                      <a:pt x="1663" y="828"/>
                      <a:pt x="1657" y="822"/>
                      <a:pt x="1644" y="822"/>
                    </a:cubicBezTo>
                    <a:lnTo>
                      <a:pt x="1072" y="822"/>
                    </a:lnTo>
                    <a:cubicBezTo>
                      <a:pt x="1085" y="792"/>
                      <a:pt x="1097" y="768"/>
                      <a:pt x="1102" y="732"/>
                    </a:cubicBezTo>
                    <a:lnTo>
                      <a:pt x="1644" y="732"/>
                    </a:lnTo>
                    <a:cubicBezTo>
                      <a:pt x="1657" y="732"/>
                      <a:pt x="1663" y="727"/>
                      <a:pt x="1663" y="715"/>
                    </a:cubicBezTo>
                    <a:cubicBezTo>
                      <a:pt x="1663" y="710"/>
                      <a:pt x="1657" y="697"/>
                      <a:pt x="1644" y="697"/>
                    </a:cubicBezTo>
                    <a:lnTo>
                      <a:pt x="1108" y="697"/>
                    </a:lnTo>
                    <a:lnTo>
                      <a:pt x="1108" y="638"/>
                    </a:lnTo>
                    <a:lnTo>
                      <a:pt x="1108" y="614"/>
                    </a:lnTo>
                    <a:lnTo>
                      <a:pt x="1644" y="614"/>
                    </a:lnTo>
                    <a:cubicBezTo>
                      <a:pt x="1657" y="614"/>
                      <a:pt x="1663" y="608"/>
                      <a:pt x="1663" y="597"/>
                    </a:cubicBezTo>
                    <a:cubicBezTo>
                      <a:pt x="1663" y="584"/>
                      <a:pt x="1657" y="578"/>
                      <a:pt x="1644" y="578"/>
                    </a:cubicBezTo>
                    <a:lnTo>
                      <a:pt x="1102" y="578"/>
                    </a:lnTo>
                    <a:cubicBezTo>
                      <a:pt x="1062" y="423"/>
                      <a:pt x="921" y="310"/>
                      <a:pt x="760" y="310"/>
                    </a:cubicBezTo>
                    <a:cubicBezTo>
                      <a:pt x="755" y="310"/>
                      <a:pt x="750" y="311"/>
                      <a:pt x="745" y="311"/>
                    </a:cubicBezTo>
                    <a:cubicBezTo>
                      <a:pt x="721" y="316"/>
                      <a:pt x="698" y="316"/>
                      <a:pt x="674" y="322"/>
                    </a:cubicBezTo>
                    <a:lnTo>
                      <a:pt x="674" y="36"/>
                    </a:lnTo>
                    <a:close/>
                    <a:moveTo>
                      <a:pt x="322" y="1073"/>
                    </a:moveTo>
                    <a:cubicBezTo>
                      <a:pt x="328" y="1073"/>
                      <a:pt x="335" y="1078"/>
                      <a:pt x="341" y="1084"/>
                    </a:cubicBezTo>
                    <a:cubicBezTo>
                      <a:pt x="352" y="1090"/>
                      <a:pt x="352" y="1108"/>
                      <a:pt x="341" y="1120"/>
                    </a:cubicBezTo>
                    <a:lnTo>
                      <a:pt x="85" y="1376"/>
                    </a:lnTo>
                    <a:cubicBezTo>
                      <a:pt x="78" y="1382"/>
                      <a:pt x="71" y="1385"/>
                      <a:pt x="63" y="1385"/>
                    </a:cubicBezTo>
                    <a:cubicBezTo>
                      <a:pt x="56" y="1385"/>
                      <a:pt x="48" y="1382"/>
                      <a:pt x="42" y="1376"/>
                    </a:cubicBezTo>
                    <a:cubicBezTo>
                      <a:pt x="36" y="1370"/>
                      <a:pt x="36" y="1364"/>
                      <a:pt x="36" y="1359"/>
                    </a:cubicBezTo>
                    <a:cubicBezTo>
                      <a:pt x="36" y="1353"/>
                      <a:pt x="36" y="1347"/>
                      <a:pt x="42" y="1340"/>
                    </a:cubicBezTo>
                    <a:lnTo>
                      <a:pt x="299" y="1084"/>
                    </a:lnTo>
                    <a:cubicBezTo>
                      <a:pt x="305" y="1078"/>
                      <a:pt x="311" y="1073"/>
                      <a:pt x="322" y="1073"/>
                    </a:cubicBezTo>
                    <a:close/>
                    <a:moveTo>
                      <a:pt x="656" y="1"/>
                    </a:moveTo>
                    <a:cubicBezTo>
                      <a:pt x="644" y="1"/>
                      <a:pt x="638" y="12"/>
                      <a:pt x="638" y="18"/>
                    </a:cubicBezTo>
                    <a:lnTo>
                      <a:pt x="638" y="334"/>
                    </a:lnTo>
                    <a:cubicBezTo>
                      <a:pt x="501" y="388"/>
                      <a:pt x="406" y="525"/>
                      <a:pt x="418" y="680"/>
                    </a:cubicBezTo>
                    <a:cubicBezTo>
                      <a:pt x="418" y="762"/>
                      <a:pt x="453" y="834"/>
                      <a:pt x="501" y="894"/>
                    </a:cubicBezTo>
                    <a:lnTo>
                      <a:pt x="352" y="1048"/>
                    </a:lnTo>
                    <a:cubicBezTo>
                      <a:pt x="341" y="1043"/>
                      <a:pt x="328" y="1040"/>
                      <a:pt x="315" y="1040"/>
                    </a:cubicBezTo>
                    <a:cubicBezTo>
                      <a:pt x="299" y="1040"/>
                      <a:pt x="284" y="1045"/>
                      <a:pt x="275" y="1054"/>
                    </a:cubicBezTo>
                    <a:lnTo>
                      <a:pt x="19" y="1317"/>
                    </a:lnTo>
                    <a:cubicBezTo>
                      <a:pt x="6" y="1329"/>
                      <a:pt x="0" y="1340"/>
                      <a:pt x="0" y="1359"/>
                    </a:cubicBezTo>
                    <a:cubicBezTo>
                      <a:pt x="0" y="1376"/>
                      <a:pt x="6" y="1394"/>
                      <a:pt x="19" y="1406"/>
                    </a:cubicBezTo>
                    <a:cubicBezTo>
                      <a:pt x="30" y="1411"/>
                      <a:pt x="49" y="1424"/>
                      <a:pt x="60" y="1424"/>
                    </a:cubicBezTo>
                    <a:cubicBezTo>
                      <a:pt x="78" y="1424"/>
                      <a:pt x="96" y="1411"/>
                      <a:pt x="108" y="1406"/>
                    </a:cubicBezTo>
                    <a:lnTo>
                      <a:pt x="363" y="1144"/>
                    </a:lnTo>
                    <a:cubicBezTo>
                      <a:pt x="382" y="1126"/>
                      <a:pt x="388" y="1097"/>
                      <a:pt x="376" y="1073"/>
                    </a:cubicBezTo>
                    <a:lnTo>
                      <a:pt x="531" y="918"/>
                    </a:lnTo>
                    <a:cubicBezTo>
                      <a:pt x="561" y="947"/>
                      <a:pt x="596" y="971"/>
                      <a:pt x="638" y="983"/>
                    </a:cubicBezTo>
                    <a:lnTo>
                      <a:pt x="638" y="1347"/>
                    </a:lnTo>
                    <a:cubicBezTo>
                      <a:pt x="638" y="1359"/>
                      <a:pt x="644" y="1364"/>
                      <a:pt x="656" y="1364"/>
                    </a:cubicBezTo>
                    <a:lnTo>
                      <a:pt x="1746" y="1364"/>
                    </a:lnTo>
                    <a:cubicBezTo>
                      <a:pt x="1757" y="1364"/>
                      <a:pt x="1764" y="1359"/>
                      <a:pt x="1764" y="1347"/>
                    </a:cubicBezTo>
                    <a:lnTo>
                      <a:pt x="1764" y="18"/>
                    </a:lnTo>
                    <a:cubicBezTo>
                      <a:pt x="1764" y="12"/>
                      <a:pt x="1757" y="1"/>
                      <a:pt x="1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4981482" y="2939544"/>
                <a:ext cx="15161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4" h="37" extrusionOk="0">
                    <a:moveTo>
                      <a:pt x="18" y="1"/>
                    </a:moveTo>
                    <a:cubicBezTo>
                      <a:pt x="12" y="1"/>
                      <a:pt x="0" y="6"/>
                      <a:pt x="0" y="19"/>
                    </a:cubicBezTo>
                    <a:cubicBezTo>
                      <a:pt x="0" y="25"/>
                      <a:pt x="12" y="36"/>
                      <a:pt x="18" y="36"/>
                    </a:cubicBezTo>
                    <a:lnTo>
                      <a:pt x="66" y="36"/>
                    </a:lnTo>
                    <a:cubicBezTo>
                      <a:pt x="78" y="36"/>
                      <a:pt x="83" y="25"/>
                      <a:pt x="83" y="19"/>
                    </a:cubicBezTo>
                    <a:cubicBezTo>
                      <a:pt x="83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5100606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8" y="1"/>
                      <a:pt x="1" y="6"/>
                      <a:pt x="1" y="19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003863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14" y="1"/>
                      <a:pt x="1" y="6"/>
                      <a:pt x="1" y="19"/>
                    </a:cubicBezTo>
                    <a:cubicBezTo>
                      <a:pt x="1" y="25"/>
                      <a:pt x="14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5036171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5068479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7" y="1"/>
                      <a:pt x="0" y="6"/>
                      <a:pt x="0" y="19"/>
                    </a:cubicBezTo>
                    <a:cubicBezTo>
                      <a:pt x="0" y="25"/>
                      <a:pt x="7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7" y="25"/>
                      <a:pt x="137" y="19"/>
                    </a:cubicBezTo>
                    <a:cubicBezTo>
                      <a:pt x="137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5132913" y="2939544"/>
                <a:ext cx="1534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5" h="37" extrusionOk="0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66" y="36"/>
                    </a:lnTo>
                    <a:cubicBezTo>
                      <a:pt x="79" y="36"/>
                      <a:pt x="85" y="25"/>
                      <a:pt x="85" y="19"/>
                    </a:cubicBezTo>
                    <a:cubicBezTo>
                      <a:pt x="85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981482" y="3097654"/>
                <a:ext cx="166773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924" h="37" extrusionOk="0">
                    <a:moveTo>
                      <a:pt x="18" y="1"/>
                    </a:moveTo>
                    <a:cubicBezTo>
                      <a:pt x="12" y="1"/>
                      <a:pt x="0" y="7"/>
                      <a:pt x="0" y="18"/>
                    </a:cubicBezTo>
                    <a:cubicBezTo>
                      <a:pt x="0" y="24"/>
                      <a:pt x="12" y="37"/>
                      <a:pt x="18" y="37"/>
                    </a:cubicBezTo>
                    <a:lnTo>
                      <a:pt x="905" y="37"/>
                    </a:lnTo>
                    <a:cubicBezTo>
                      <a:pt x="918" y="37"/>
                      <a:pt x="924" y="24"/>
                      <a:pt x="924" y="18"/>
                    </a:cubicBezTo>
                    <a:cubicBezTo>
                      <a:pt x="924" y="7"/>
                      <a:pt x="918" y="1"/>
                      <a:pt x="9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713225" y="567675"/>
            <a:ext cx="6147000" cy="25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4256625" y="4187175"/>
            <a:ext cx="4174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4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p14"/>
          <p:cNvGrpSpPr/>
          <p:nvPr/>
        </p:nvGrpSpPr>
        <p:grpSpPr>
          <a:xfrm>
            <a:off x="-141675" y="366100"/>
            <a:ext cx="10318163" cy="5905600"/>
            <a:chOff x="-141675" y="366100"/>
            <a:chExt cx="10318163" cy="5905600"/>
          </a:xfrm>
        </p:grpSpPr>
        <p:sp>
          <p:nvSpPr>
            <p:cNvPr id="988" name="Google Shape;988;p14"/>
            <p:cNvSpPr/>
            <p:nvPr/>
          </p:nvSpPr>
          <p:spPr>
            <a:xfrm>
              <a:off x="8507025" y="4423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8508788" y="3661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-141675" y="47383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369663" y="46040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92" name="Google Shape;992;p14"/>
          <p:cNvGrpSpPr/>
          <p:nvPr/>
        </p:nvGrpSpPr>
        <p:grpSpPr>
          <a:xfrm>
            <a:off x="204975" y="113835"/>
            <a:ext cx="8781507" cy="4956915"/>
            <a:chOff x="204975" y="113835"/>
            <a:chExt cx="8781507" cy="4956915"/>
          </a:xfrm>
        </p:grpSpPr>
        <p:grpSp>
          <p:nvGrpSpPr>
            <p:cNvPr id="993" name="Google Shape;993;p14"/>
            <p:cNvGrpSpPr/>
            <p:nvPr/>
          </p:nvGrpSpPr>
          <p:grpSpPr>
            <a:xfrm>
              <a:off x="8562773" y="113835"/>
              <a:ext cx="423708" cy="85699"/>
              <a:chOff x="2023432" y="4251819"/>
              <a:chExt cx="335584" cy="67864"/>
            </a:xfrm>
          </p:grpSpPr>
          <p:sp>
            <p:nvSpPr>
              <p:cNvPr id="994" name="Google Shape;994;p14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14"/>
            <p:cNvGrpSpPr/>
            <p:nvPr/>
          </p:nvGrpSpPr>
          <p:grpSpPr>
            <a:xfrm>
              <a:off x="463623" y="3970412"/>
              <a:ext cx="104858" cy="105082"/>
              <a:chOff x="2089506" y="3065185"/>
              <a:chExt cx="467700" cy="468909"/>
            </a:xfrm>
          </p:grpSpPr>
          <p:sp>
            <p:nvSpPr>
              <p:cNvPr id="998" name="Google Shape;998;p14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14"/>
            <p:cNvSpPr/>
            <p:nvPr/>
          </p:nvSpPr>
          <p:spPr>
            <a:xfrm>
              <a:off x="204975" y="4904425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1" name="Google Shape;1001;p14"/>
            <p:cNvGrpSpPr/>
            <p:nvPr/>
          </p:nvGrpSpPr>
          <p:grpSpPr>
            <a:xfrm>
              <a:off x="8865898" y="1544924"/>
              <a:ext cx="104858" cy="105082"/>
              <a:chOff x="2089506" y="3065185"/>
              <a:chExt cx="467700" cy="468909"/>
            </a:xfrm>
          </p:grpSpPr>
          <p:sp>
            <p:nvSpPr>
              <p:cNvPr id="1002" name="Google Shape;1002;p14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4" name="Google Shape;1004;p14"/>
            <p:cNvSpPr/>
            <p:nvPr/>
          </p:nvSpPr>
          <p:spPr>
            <a:xfrm>
              <a:off x="8661200" y="2558875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14"/>
          <p:cNvGrpSpPr/>
          <p:nvPr/>
        </p:nvGrpSpPr>
        <p:grpSpPr>
          <a:xfrm>
            <a:off x="32249" y="751844"/>
            <a:ext cx="9055948" cy="4318906"/>
            <a:chOff x="32249" y="751844"/>
            <a:chExt cx="9055948" cy="4318906"/>
          </a:xfrm>
        </p:grpSpPr>
        <p:grpSp>
          <p:nvGrpSpPr>
            <p:cNvPr id="1006" name="Google Shape;1006;p14"/>
            <p:cNvGrpSpPr/>
            <p:nvPr/>
          </p:nvGrpSpPr>
          <p:grpSpPr>
            <a:xfrm rot="5400206">
              <a:off x="936398" y="4666673"/>
              <a:ext cx="381591" cy="426563"/>
              <a:chOff x="1998163" y="1095839"/>
              <a:chExt cx="228320" cy="255213"/>
            </a:xfrm>
          </p:grpSpPr>
          <p:sp>
            <p:nvSpPr>
              <p:cNvPr id="1007" name="Google Shape;1007;p14"/>
              <p:cNvSpPr/>
              <p:nvPr/>
            </p:nvSpPr>
            <p:spPr>
              <a:xfrm>
                <a:off x="1998163" y="1243299"/>
                <a:ext cx="161539" cy="107753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97" extrusionOk="0">
                    <a:moveTo>
                      <a:pt x="728" y="36"/>
                    </a:moveTo>
                    <a:lnTo>
                      <a:pt x="728" y="256"/>
                    </a:lnTo>
                    <a:cubicBezTo>
                      <a:pt x="728" y="263"/>
                      <a:pt x="728" y="269"/>
                      <a:pt x="734" y="275"/>
                    </a:cubicBezTo>
                    <a:cubicBezTo>
                      <a:pt x="740" y="275"/>
                      <a:pt x="751" y="275"/>
                      <a:pt x="758" y="269"/>
                    </a:cubicBezTo>
                    <a:cubicBezTo>
                      <a:pt x="776" y="250"/>
                      <a:pt x="794" y="245"/>
                      <a:pt x="811" y="245"/>
                    </a:cubicBezTo>
                    <a:cubicBezTo>
                      <a:pt x="847" y="245"/>
                      <a:pt x="858" y="269"/>
                      <a:pt x="858" y="299"/>
                    </a:cubicBezTo>
                    <a:cubicBezTo>
                      <a:pt x="858" y="327"/>
                      <a:pt x="847" y="357"/>
                      <a:pt x="811" y="357"/>
                    </a:cubicBezTo>
                    <a:cubicBezTo>
                      <a:pt x="794" y="357"/>
                      <a:pt x="776" y="346"/>
                      <a:pt x="758" y="335"/>
                    </a:cubicBezTo>
                    <a:cubicBezTo>
                      <a:pt x="751" y="327"/>
                      <a:pt x="740" y="327"/>
                      <a:pt x="734" y="327"/>
                    </a:cubicBezTo>
                    <a:cubicBezTo>
                      <a:pt x="728" y="335"/>
                      <a:pt x="728" y="340"/>
                      <a:pt x="728" y="346"/>
                    </a:cubicBezTo>
                    <a:lnTo>
                      <a:pt x="728" y="560"/>
                    </a:lnTo>
                    <a:lnTo>
                      <a:pt x="531" y="560"/>
                    </a:lnTo>
                    <a:cubicBezTo>
                      <a:pt x="544" y="549"/>
                      <a:pt x="544" y="530"/>
                      <a:pt x="544" y="513"/>
                    </a:cubicBezTo>
                    <a:cubicBezTo>
                      <a:pt x="544" y="470"/>
                      <a:pt x="501" y="435"/>
                      <a:pt x="448" y="435"/>
                    </a:cubicBezTo>
                    <a:cubicBezTo>
                      <a:pt x="394" y="435"/>
                      <a:pt x="352" y="470"/>
                      <a:pt x="352" y="513"/>
                    </a:cubicBezTo>
                    <a:cubicBezTo>
                      <a:pt x="352" y="530"/>
                      <a:pt x="358" y="549"/>
                      <a:pt x="365" y="560"/>
                    </a:cubicBezTo>
                    <a:lnTo>
                      <a:pt x="168" y="560"/>
                    </a:lnTo>
                    <a:lnTo>
                      <a:pt x="168" y="346"/>
                    </a:lnTo>
                    <a:cubicBezTo>
                      <a:pt x="168" y="335"/>
                      <a:pt x="168" y="327"/>
                      <a:pt x="162" y="327"/>
                    </a:cubicBezTo>
                    <a:cubicBezTo>
                      <a:pt x="160" y="326"/>
                      <a:pt x="158" y="325"/>
                      <a:pt x="155" y="325"/>
                    </a:cubicBezTo>
                    <a:cubicBezTo>
                      <a:pt x="149" y="325"/>
                      <a:pt x="142" y="327"/>
                      <a:pt x="138" y="327"/>
                    </a:cubicBezTo>
                    <a:cubicBezTo>
                      <a:pt x="121" y="346"/>
                      <a:pt x="102" y="357"/>
                      <a:pt x="85" y="357"/>
                    </a:cubicBezTo>
                    <a:cubicBezTo>
                      <a:pt x="49" y="357"/>
                      <a:pt x="37" y="327"/>
                      <a:pt x="37" y="299"/>
                    </a:cubicBezTo>
                    <a:cubicBezTo>
                      <a:pt x="37" y="269"/>
                      <a:pt x="49" y="245"/>
                      <a:pt x="85" y="245"/>
                    </a:cubicBezTo>
                    <a:cubicBezTo>
                      <a:pt x="102" y="245"/>
                      <a:pt x="121" y="250"/>
                      <a:pt x="138" y="269"/>
                    </a:cubicBezTo>
                    <a:cubicBezTo>
                      <a:pt x="141" y="272"/>
                      <a:pt x="146" y="273"/>
                      <a:pt x="150" y="273"/>
                    </a:cubicBezTo>
                    <a:cubicBezTo>
                      <a:pt x="155" y="273"/>
                      <a:pt x="159" y="272"/>
                      <a:pt x="162" y="269"/>
                    </a:cubicBezTo>
                    <a:cubicBezTo>
                      <a:pt x="168" y="269"/>
                      <a:pt x="168" y="263"/>
                      <a:pt x="168" y="256"/>
                    </a:cubicBezTo>
                    <a:lnTo>
                      <a:pt x="168" y="36"/>
                    </a:lnTo>
                    <a:lnTo>
                      <a:pt x="365" y="36"/>
                    </a:lnTo>
                    <a:cubicBezTo>
                      <a:pt x="358" y="54"/>
                      <a:pt x="352" y="66"/>
                      <a:pt x="352" y="84"/>
                    </a:cubicBezTo>
                    <a:cubicBezTo>
                      <a:pt x="352" y="132"/>
                      <a:pt x="394" y="167"/>
                      <a:pt x="448" y="167"/>
                    </a:cubicBezTo>
                    <a:cubicBezTo>
                      <a:pt x="501" y="167"/>
                      <a:pt x="544" y="132"/>
                      <a:pt x="544" y="84"/>
                    </a:cubicBezTo>
                    <a:cubicBezTo>
                      <a:pt x="544" y="66"/>
                      <a:pt x="537" y="54"/>
                      <a:pt x="531" y="36"/>
                    </a:cubicBezTo>
                    <a:close/>
                    <a:moveTo>
                      <a:pt x="151" y="0"/>
                    </a:moveTo>
                    <a:cubicBezTo>
                      <a:pt x="144" y="0"/>
                      <a:pt x="132" y="6"/>
                      <a:pt x="132" y="19"/>
                    </a:cubicBezTo>
                    <a:lnTo>
                      <a:pt x="132" y="220"/>
                    </a:lnTo>
                    <a:cubicBezTo>
                      <a:pt x="121" y="209"/>
                      <a:pt x="102" y="209"/>
                      <a:pt x="85" y="209"/>
                    </a:cubicBezTo>
                    <a:cubicBezTo>
                      <a:pt x="37" y="209"/>
                      <a:pt x="1" y="245"/>
                      <a:pt x="1" y="299"/>
                    </a:cubicBezTo>
                    <a:cubicBezTo>
                      <a:pt x="1" y="352"/>
                      <a:pt x="37" y="393"/>
                      <a:pt x="85" y="393"/>
                    </a:cubicBezTo>
                    <a:cubicBezTo>
                      <a:pt x="102" y="393"/>
                      <a:pt x="121" y="387"/>
                      <a:pt x="132" y="376"/>
                    </a:cubicBezTo>
                    <a:lnTo>
                      <a:pt x="132" y="578"/>
                    </a:lnTo>
                    <a:cubicBezTo>
                      <a:pt x="132" y="590"/>
                      <a:pt x="144" y="596"/>
                      <a:pt x="151" y="596"/>
                    </a:cubicBezTo>
                    <a:lnTo>
                      <a:pt x="401" y="596"/>
                    </a:lnTo>
                    <a:cubicBezTo>
                      <a:pt x="412" y="596"/>
                      <a:pt x="418" y="590"/>
                      <a:pt x="418" y="578"/>
                    </a:cubicBezTo>
                    <a:cubicBezTo>
                      <a:pt x="418" y="572"/>
                      <a:pt x="418" y="572"/>
                      <a:pt x="412" y="566"/>
                    </a:cubicBezTo>
                    <a:cubicBezTo>
                      <a:pt x="401" y="555"/>
                      <a:pt x="388" y="536"/>
                      <a:pt x="388" y="513"/>
                    </a:cubicBezTo>
                    <a:cubicBezTo>
                      <a:pt x="388" y="483"/>
                      <a:pt x="418" y="470"/>
                      <a:pt x="448" y="470"/>
                    </a:cubicBezTo>
                    <a:cubicBezTo>
                      <a:pt x="478" y="470"/>
                      <a:pt x="508" y="483"/>
                      <a:pt x="508" y="513"/>
                    </a:cubicBezTo>
                    <a:cubicBezTo>
                      <a:pt x="508" y="530"/>
                      <a:pt x="501" y="549"/>
                      <a:pt x="484" y="566"/>
                    </a:cubicBezTo>
                    <a:cubicBezTo>
                      <a:pt x="478" y="572"/>
                      <a:pt x="478" y="585"/>
                      <a:pt x="478" y="590"/>
                    </a:cubicBezTo>
                    <a:cubicBezTo>
                      <a:pt x="484" y="596"/>
                      <a:pt x="490" y="596"/>
                      <a:pt x="495" y="596"/>
                    </a:cubicBezTo>
                    <a:lnTo>
                      <a:pt x="746" y="596"/>
                    </a:lnTo>
                    <a:cubicBezTo>
                      <a:pt x="751" y="596"/>
                      <a:pt x="764" y="590"/>
                      <a:pt x="764" y="578"/>
                    </a:cubicBezTo>
                    <a:lnTo>
                      <a:pt x="764" y="382"/>
                    </a:lnTo>
                    <a:cubicBezTo>
                      <a:pt x="776" y="387"/>
                      <a:pt x="794" y="393"/>
                      <a:pt x="811" y="393"/>
                    </a:cubicBezTo>
                    <a:cubicBezTo>
                      <a:pt x="858" y="393"/>
                      <a:pt x="894" y="352"/>
                      <a:pt x="894" y="299"/>
                    </a:cubicBezTo>
                    <a:cubicBezTo>
                      <a:pt x="894" y="245"/>
                      <a:pt x="858" y="209"/>
                      <a:pt x="811" y="209"/>
                    </a:cubicBezTo>
                    <a:cubicBezTo>
                      <a:pt x="794" y="209"/>
                      <a:pt x="776" y="209"/>
                      <a:pt x="764" y="220"/>
                    </a:cubicBezTo>
                    <a:lnTo>
                      <a:pt x="764" y="19"/>
                    </a:lnTo>
                    <a:cubicBezTo>
                      <a:pt x="764" y="6"/>
                      <a:pt x="751" y="0"/>
                      <a:pt x="746" y="0"/>
                    </a:cubicBezTo>
                    <a:lnTo>
                      <a:pt x="495" y="0"/>
                    </a:lnTo>
                    <a:cubicBezTo>
                      <a:pt x="490" y="0"/>
                      <a:pt x="484" y="6"/>
                      <a:pt x="478" y="13"/>
                    </a:cubicBezTo>
                    <a:cubicBezTo>
                      <a:pt x="478" y="19"/>
                      <a:pt x="478" y="24"/>
                      <a:pt x="484" y="30"/>
                    </a:cubicBezTo>
                    <a:cubicBezTo>
                      <a:pt x="495" y="42"/>
                      <a:pt x="508" y="66"/>
                      <a:pt x="508" y="84"/>
                    </a:cubicBezTo>
                    <a:cubicBezTo>
                      <a:pt x="508" y="113"/>
                      <a:pt x="478" y="132"/>
                      <a:pt x="448" y="132"/>
                    </a:cubicBezTo>
                    <a:cubicBezTo>
                      <a:pt x="418" y="132"/>
                      <a:pt x="388" y="113"/>
                      <a:pt x="388" y="84"/>
                    </a:cubicBezTo>
                    <a:cubicBezTo>
                      <a:pt x="388" y="66"/>
                      <a:pt x="394" y="49"/>
                      <a:pt x="412" y="30"/>
                    </a:cubicBezTo>
                    <a:cubicBezTo>
                      <a:pt x="418" y="24"/>
                      <a:pt x="418" y="19"/>
                      <a:pt x="418" y="13"/>
                    </a:cubicBezTo>
                    <a:cubicBezTo>
                      <a:pt x="412" y="6"/>
                      <a:pt x="407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2112233" y="1095839"/>
                <a:ext cx="114250" cy="155041"/>
              </a:xfrm>
              <a:custGeom>
                <a:avLst/>
                <a:gdLst/>
                <a:ahLst/>
                <a:cxnLst/>
                <a:rect l="l" t="t" r="r" b="b"/>
                <a:pathLst>
                  <a:path w="633" h="859" extrusionOk="0">
                    <a:moveTo>
                      <a:pt x="317" y="37"/>
                    </a:moveTo>
                    <a:cubicBezTo>
                      <a:pt x="347" y="37"/>
                      <a:pt x="377" y="55"/>
                      <a:pt x="377" y="85"/>
                    </a:cubicBezTo>
                    <a:cubicBezTo>
                      <a:pt x="377" y="102"/>
                      <a:pt x="369" y="121"/>
                      <a:pt x="352" y="138"/>
                    </a:cubicBezTo>
                    <a:cubicBezTo>
                      <a:pt x="347" y="144"/>
                      <a:pt x="347" y="151"/>
                      <a:pt x="347" y="157"/>
                    </a:cubicBezTo>
                    <a:cubicBezTo>
                      <a:pt x="352" y="162"/>
                      <a:pt x="358" y="168"/>
                      <a:pt x="364" y="168"/>
                    </a:cubicBezTo>
                    <a:lnTo>
                      <a:pt x="597" y="168"/>
                    </a:lnTo>
                    <a:lnTo>
                      <a:pt x="597" y="353"/>
                    </a:lnTo>
                    <a:cubicBezTo>
                      <a:pt x="578" y="341"/>
                      <a:pt x="561" y="341"/>
                      <a:pt x="542" y="341"/>
                    </a:cubicBezTo>
                    <a:cubicBezTo>
                      <a:pt x="495" y="341"/>
                      <a:pt x="459" y="377"/>
                      <a:pt x="459" y="430"/>
                    </a:cubicBezTo>
                    <a:cubicBezTo>
                      <a:pt x="459" y="484"/>
                      <a:pt x="495" y="526"/>
                      <a:pt x="542" y="526"/>
                    </a:cubicBezTo>
                    <a:cubicBezTo>
                      <a:pt x="561" y="526"/>
                      <a:pt x="578" y="520"/>
                      <a:pt x="597" y="508"/>
                    </a:cubicBezTo>
                    <a:lnTo>
                      <a:pt x="597" y="693"/>
                    </a:lnTo>
                    <a:lnTo>
                      <a:pt x="364" y="693"/>
                    </a:lnTo>
                    <a:cubicBezTo>
                      <a:pt x="358" y="693"/>
                      <a:pt x="347" y="698"/>
                      <a:pt x="347" y="704"/>
                    </a:cubicBezTo>
                    <a:cubicBezTo>
                      <a:pt x="341" y="710"/>
                      <a:pt x="347" y="723"/>
                      <a:pt x="352" y="728"/>
                    </a:cubicBezTo>
                    <a:cubicBezTo>
                      <a:pt x="364" y="740"/>
                      <a:pt x="377" y="759"/>
                      <a:pt x="377" y="776"/>
                    </a:cubicBezTo>
                    <a:cubicBezTo>
                      <a:pt x="377" y="811"/>
                      <a:pt x="347" y="823"/>
                      <a:pt x="317" y="823"/>
                    </a:cubicBezTo>
                    <a:cubicBezTo>
                      <a:pt x="287" y="823"/>
                      <a:pt x="256" y="811"/>
                      <a:pt x="256" y="776"/>
                    </a:cubicBezTo>
                    <a:cubicBezTo>
                      <a:pt x="256" y="764"/>
                      <a:pt x="262" y="746"/>
                      <a:pt x="281" y="728"/>
                    </a:cubicBezTo>
                    <a:cubicBezTo>
                      <a:pt x="287" y="723"/>
                      <a:pt x="287" y="710"/>
                      <a:pt x="287" y="704"/>
                    </a:cubicBezTo>
                    <a:cubicBezTo>
                      <a:pt x="281" y="698"/>
                      <a:pt x="275" y="693"/>
                      <a:pt x="269" y="693"/>
                    </a:cubicBezTo>
                    <a:lnTo>
                      <a:pt x="36" y="693"/>
                    </a:lnTo>
                    <a:lnTo>
                      <a:pt x="36" y="514"/>
                    </a:lnTo>
                    <a:cubicBezTo>
                      <a:pt x="55" y="520"/>
                      <a:pt x="72" y="526"/>
                      <a:pt x="91" y="526"/>
                    </a:cubicBezTo>
                    <a:cubicBezTo>
                      <a:pt x="138" y="526"/>
                      <a:pt x="174" y="484"/>
                      <a:pt x="174" y="430"/>
                    </a:cubicBezTo>
                    <a:cubicBezTo>
                      <a:pt x="174" y="377"/>
                      <a:pt x="138" y="341"/>
                      <a:pt x="91" y="341"/>
                    </a:cubicBezTo>
                    <a:cubicBezTo>
                      <a:pt x="72" y="341"/>
                      <a:pt x="55" y="341"/>
                      <a:pt x="36" y="353"/>
                    </a:cubicBezTo>
                    <a:lnTo>
                      <a:pt x="36" y="168"/>
                    </a:lnTo>
                    <a:lnTo>
                      <a:pt x="269" y="168"/>
                    </a:lnTo>
                    <a:cubicBezTo>
                      <a:pt x="275" y="168"/>
                      <a:pt x="281" y="162"/>
                      <a:pt x="287" y="157"/>
                    </a:cubicBezTo>
                    <a:cubicBezTo>
                      <a:pt x="287" y="151"/>
                      <a:pt x="287" y="144"/>
                      <a:pt x="281" y="138"/>
                    </a:cubicBezTo>
                    <a:cubicBezTo>
                      <a:pt x="269" y="127"/>
                      <a:pt x="256" y="102"/>
                      <a:pt x="256" y="85"/>
                    </a:cubicBezTo>
                    <a:cubicBezTo>
                      <a:pt x="256" y="55"/>
                      <a:pt x="287" y="37"/>
                      <a:pt x="317" y="37"/>
                    </a:cubicBezTo>
                    <a:close/>
                    <a:moveTo>
                      <a:pt x="317" y="1"/>
                    </a:moveTo>
                    <a:cubicBezTo>
                      <a:pt x="262" y="1"/>
                      <a:pt x="221" y="37"/>
                      <a:pt x="221" y="85"/>
                    </a:cubicBezTo>
                    <a:cubicBezTo>
                      <a:pt x="221" y="102"/>
                      <a:pt x="226" y="115"/>
                      <a:pt x="234" y="132"/>
                    </a:cubicBezTo>
                    <a:lnTo>
                      <a:pt x="19" y="132"/>
                    </a:lnTo>
                    <a:cubicBezTo>
                      <a:pt x="12" y="132"/>
                      <a:pt x="1" y="138"/>
                      <a:pt x="1" y="151"/>
                    </a:cubicBezTo>
                    <a:lnTo>
                      <a:pt x="1" y="388"/>
                    </a:lnTo>
                    <a:cubicBezTo>
                      <a:pt x="1" y="394"/>
                      <a:pt x="6" y="401"/>
                      <a:pt x="12" y="407"/>
                    </a:cubicBezTo>
                    <a:cubicBezTo>
                      <a:pt x="19" y="407"/>
                      <a:pt x="25" y="407"/>
                      <a:pt x="31" y="401"/>
                    </a:cubicBezTo>
                    <a:cubicBezTo>
                      <a:pt x="55" y="383"/>
                      <a:pt x="72" y="377"/>
                      <a:pt x="91" y="377"/>
                    </a:cubicBezTo>
                    <a:cubicBezTo>
                      <a:pt x="126" y="377"/>
                      <a:pt x="138" y="401"/>
                      <a:pt x="138" y="430"/>
                    </a:cubicBezTo>
                    <a:cubicBezTo>
                      <a:pt x="138" y="460"/>
                      <a:pt x="126" y="490"/>
                      <a:pt x="91" y="490"/>
                    </a:cubicBezTo>
                    <a:cubicBezTo>
                      <a:pt x="72" y="490"/>
                      <a:pt x="55" y="478"/>
                      <a:pt x="31" y="465"/>
                    </a:cubicBezTo>
                    <a:cubicBezTo>
                      <a:pt x="25" y="460"/>
                      <a:pt x="19" y="460"/>
                      <a:pt x="12" y="460"/>
                    </a:cubicBezTo>
                    <a:cubicBezTo>
                      <a:pt x="6" y="465"/>
                      <a:pt x="1" y="473"/>
                      <a:pt x="1" y="478"/>
                    </a:cubicBezTo>
                    <a:lnTo>
                      <a:pt x="1" y="710"/>
                    </a:lnTo>
                    <a:cubicBezTo>
                      <a:pt x="1" y="723"/>
                      <a:pt x="12" y="728"/>
                      <a:pt x="19" y="728"/>
                    </a:cubicBezTo>
                    <a:lnTo>
                      <a:pt x="234" y="728"/>
                    </a:lnTo>
                    <a:cubicBezTo>
                      <a:pt x="221" y="746"/>
                      <a:pt x="221" y="764"/>
                      <a:pt x="221" y="776"/>
                    </a:cubicBezTo>
                    <a:cubicBezTo>
                      <a:pt x="221" y="823"/>
                      <a:pt x="262" y="859"/>
                      <a:pt x="317" y="859"/>
                    </a:cubicBezTo>
                    <a:cubicBezTo>
                      <a:pt x="369" y="859"/>
                      <a:pt x="412" y="823"/>
                      <a:pt x="412" y="776"/>
                    </a:cubicBezTo>
                    <a:cubicBezTo>
                      <a:pt x="412" y="764"/>
                      <a:pt x="405" y="746"/>
                      <a:pt x="399" y="728"/>
                    </a:cubicBezTo>
                    <a:lnTo>
                      <a:pt x="614" y="728"/>
                    </a:lnTo>
                    <a:cubicBezTo>
                      <a:pt x="620" y="728"/>
                      <a:pt x="632" y="723"/>
                      <a:pt x="632" y="710"/>
                    </a:cubicBezTo>
                    <a:lnTo>
                      <a:pt x="632" y="478"/>
                    </a:lnTo>
                    <a:cubicBezTo>
                      <a:pt x="632" y="465"/>
                      <a:pt x="627" y="460"/>
                      <a:pt x="620" y="460"/>
                    </a:cubicBezTo>
                    <a:cubicBezTo>
                      <a:pt x="618" y="458"/>
                      <a:pt x="615" y="457"/>
                      <a:pt x="613" y="457"/>
                    </a:cubicBezTo>
                    <a:cubicBezTo>
                      <a:pt x="608" y="457"/>
                      <a:pt x="602" y="460"/>
                      <a:pt x="602" y="460"/>
                    </a:cubicBezTo>
                    <a:cubicBezTo>
                      <a:pt x="578" y="478"/>
                      <a:pt x="561" y="490"/>
                      <a:pt x="542" y="490"/>
                    </a:cubicBezTo>
                    <a:cubicBezTo>
                      <a:pt x="507" y="490"/>
                      <a:pt x="495" y="460"/>
                      <a:pt x="495" y="430"/>
                    </a:cubicBezTo>
                    <a:cubicBezTo>
                      <a:pt x="495" y="401"/>
                      <a:pt x="507" y="377"/>
                      <a:pt x="542" y="377"/>
                    </a:cubicBezTo>
                    <a:cubicBezTo>
                      <a:pt x="561" y="377"/>
                      <a:pt x="578" y="383"/>
                      <a:pt x="602" y="401"/>
                    </a:cubicBezTo>
                    <a:cubicBezTo>
                      <a:pt x="602" y="404"/>
                      <a:pt x="605" y="405"/>
                      <a:pt x="609" y="405"/>
                    </a:cubicBezTo>
                    <a:cubicBezTo>
                      <a:pt x="612" y="405"/>
                      <a:pt x="617" y="404"/>
                      <a:pt x="620" y="401"/>
                    </a:cubicBezTo>
                    <a:cubicBezTo>
                      <a:pt x="627" y="401"/>
                      <a:pt x="632" y="394"/>
                      <a:pt x="632" y="388"/>
                    </a:cubicBezTo>
                    <a:lnTo>
                      <a:pt x="632" y="151"/>
                    </a:lnTo>
                    <a:cubicBezTo>
                      <a:pt x="632" y="138"/>
                      <a:pt x="620" y="132"/>
                      <a:pt x="614" y="132"/>
                    </a:cubicBezTo>
                    <a:lnTo>
                      <a:pt x="399" y="132"/>
                    </a:lnTo>
                    <a:cubicBezTo>
                      <a:pt x="405" y="115"/>
                      <a:pt x="412" y="102"/>
                      <a:pt x="412" y="85"/>
                    </a:cubicBezTo>
                    <a:cubicBezTo>
                      <a:pt x="412" y="37"/>
                      <a:pt x="369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14"/>
            <p:cNvGrpSpPr/>
            <p:nvPr/>
          </p:nvGrpSpPr>
          <p:grpSpPr>
            <a:xfrm>
              <a:off x="8634478" y="751844"/>
              <a:ext cx="415286" cy="485958"/>
              <a:chOff x="2841051" y="119930"/>
              <a:chExt cx="227056" cy="265681"/>
            </a:xfrm>
          </p:grpSpPr>
          <p:sp>
            <p:nvSpPr>
              <p:cNvPr id="1010" name="Google Shape;1010;p14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472" extrusionOk="0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20" extrusionOk="0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0" extrusionOk="0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" extrusionOk="0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95" extrusionOk="0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9" extrusionOk="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4"/>
            <p:cNvGrpSpPr/>
            <p:nvPr/>
          </p:nvGrpSpPr>
          <p:grpSpPr>
            <a:xfrm rot="-611763">
              <a:off x="8661140" y="1987304"/>
              <a:ext cx="379372" cy="430257"/>
              <a:chOff x="2356255" y="1852814"/>
              <a:chExt cx="209729" cy="237886"/>
            </a:xfrm>
          </p:grpSpPr>
          <p:sp>
            <p:nvSpPr>
              <p:cNvPr id="1017" name="Google Shape;1017;p14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18" extrusionOk="0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72" extrusionOk="0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71" extrusionOk="0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0" name="Google Shape;1020;p14"/>
            <p:cNvGrpSpPr/>
            <p:nvPr/>
          </p:nvGrpSpPr>
          <p:grpSpPr>
            <a:xfrm>
              <a:off x="46980" y="4209804"/>
              <a:ext cx="445287" cy="394194"/>
              <a:chOff x="5697486" y="2953442"/>
              <a:chExt cx="240774" cy="213159"/>
            </a:xfrm>
          </p:grpSpPr>
          <p:sp>
            <p:nvSpPr>
              <p:cNvPr id="1021" name="Google Shape;1021;p14"/>
              <p:cNvSpPr/>
              <p:nvPr/>
            </p:nvSpPr>
            <p:spPr>
              <a:xfrm>
                <a:off x="5718784" y="2991164"/>
                <a:ext cx="25991" cy="259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4" y="144"/>
                      <a:pt x="144" y="108"/>
                      <a:pt x="144" y="72"/>
                    </a:cubicBezTo>
                    <a:cubicBezTo>
                      <a:pt x="144" y="31"/>
                      <a:pt x="114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4"/>
              <p:cNvSpPr/>
              <p:nvPr/>
            </p:nvSpPr>
            <p:spPr>
              <a:xfrm>
                <a:off x="5755423" y="2991164"/>
                <a:ext cx="25991" cy="259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2" y="36"/>
                    </a:moveTo>
                    <a:cubicBezTo>
                      <a:pt x="89" y="36"/>
                      <a:pt x="108" y="49"/>
                      <a:pt x="108" y="72"/>
                    </a:cubicBezTo>
                    <a:cubicBezTo>
                      <a:pt x="108" y="91"/>
                      <a:pt x="89" y="108"/>
                      <a:pt x="72" y="108"/>
                    </a:cubicBezTo>
                    <a:cubicBezTo>
                      <a:pt x="48" y="108"/>
                      <a:pt x="36" y="91"/>
                      <a:pt x="36" y="72"/>
                    </a:cubicBezTo>
                    <a:cubicBezTo>
                      <a:pt x="36" y="49"/>
                      <a:pt x="48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1" y="1"/>
                      <a:pt x="1" y="31"/>
                      <a:pt x="1" y="72"/>
                    </a:cubicBezTo>
                    <a:cubicBezTo>
                      <a:pt x="1" y="108"/>
                      <a:pt x="31" y="144"/>
                      <a:pt x="72" y="144"/>
                    </a:cubicBezTo>
                    <a:cubicBezTo>
                      <a:pt x="108" y="144"/>
                      <a:pt x="144" y="108"/>
                      <a:pt x="144" y="72"/>
                    </a:cubicBezTo>
                    <a:cubicBezTo>
                      <a:pt x="144" y="31"/>
                      <a:pt x="108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5790799" y="2991164"/>
                <a:ext cx="25991" cy="259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5" y="144"/>
                      <a:pt x="143" y="108"/>
                      <a:pt x="143" y="72"/>
                    </a:cubicBezTo>
                    <a:cubicBezTo>
                      <a:pt x="143" y="31"/>
                      <a:pt x="11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5718784" y="3037370"/>
                <a:ext cx="1981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37" extrusionOk="0">
                    <a:moveTo>
                      <a:pt x="19" y="0"/>
                    </a:moveTo>
                    <a:cubicBezTo>
                      <a:pt x="6" y="0"/>
                      <a:pt x="1" y="8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8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5718784" y="3054697"/>
                <a:ext cx="19817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36" extrusionOk="0">
                    <a:moveTo>
                      <a:pt x="19" y="0"/>
                    </a:moveTo>
                    <a:cubicBezTo>
                      <a:pt x="6" y="0"/>
                      <a:pt x="1" y="6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6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>
                <a:off x="5718784" y="3071844"/>
                <a:ext cx="1552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6" h="37" extrusionOk="0">
                    <a:moveTo>
                      <a:pt x="19" y="1"/>
                    </a:moveTo>
                    <a:cubicBezTo>
                      <a:pt x="6" y="1"/>
                      <a:pt x="1" y="7"/>
                      <a:pt x="1" y="18"/>
                    </a:cubicBezTo>
                    <a:cubicBezTo>
                      <a:pt x="1" y="31"/>
                      <a:pt x="6" y="37"/>
                      <a:pt x="19" y="37"/>
                    </a:cubicBezTo>
                    <a:lnTo>
                      <a:pt x="66" y="37"/>
                    </a:lnTo>
                    <a:cubicBezTo>
                      <a:pt x="78" y="37"/>
                      <a:pt x="85" y="31"/>
                      <a:pt x="85" y="18"/>
                    </a:cubicBezTo>
                    <a:cubicBezTo>
                      <a:pt x="85" y="7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5742609" y="3071844"/>
                <a:ext cx="60284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7" extrusionOk="0">
                    <a:moveTo>
                      <a:pt x="17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31"/>
                      <a:pt x="6" y="37"/>
                      <a:pt x="17" y="37"/>
                    </a:cubicBezTo>
                    <a:lnTo>
                      <a:pt x="125" y="37"/>
                    </a:lnTo>
                    <a:cubicBezTo>
                      <a:pt x="137" y="37"/>
                      <a:pt x="143" y="31"/>
                      <a:pt x="143" y="18"/>
                    </a:cubicBezTo>
                    <a:cubicBezTo>
                      <a:pt x="143" y="7"/>
                      <a:pt x="137" y="1"/>
                      <a:pt x="125" y="1"/>
                    </a:cubicBezTo>
                    <a:close/>
                    <a:moveTo>
                      <a:pt x="209" y="1"/>
                    </a:moveTo>
                    <a:cubicBezTo>
                      <a:pt x="196" y="1"/>
                      <a:pt x="190" y="7"/>
                      <a:pt x="190" y="18"/>
                    </a:cubicBezTo>
                    <a:cubicBezTo>
                      <a:pt x="190" y="31"/>
                      <a:pt x="196" y="37"/>
                      <a:pt x="209" y="37"/>
                    </a:cubicBezTo>
                    <a:lnTo>
                      <a:pt x="316" y="37"/>
                    </a:lnTo>
                    <a:cubicBezTo>
                      <a:pt x="322" y="37"/>
                      <a:pt x="333" y="31"/>
                      <a:pt x="333" y="18"/>
                    </a:cubicBezTo>
                    <a:cubicBezTo>
                      <a:pt x="333" y="7"/>
                      <a:pt x="322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4"/>
              <p:cNvSpPr/>
              <p:nvPr/>
            </p:nvSpPr>
            <p:spPr>
              <a:xfrm>
                <a:off x="5810112" y="3071844"/>
                <a:ext cx="1552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6" h="37" extrusionOk="0">
                    <a:moveTo>
                      <a:pt x="19" y="1"/>
                    </a:moveTo>
                    <a:cubicBezTo>
                      <a:pt x="14" y="1"/>
                      <a:pt x="1" y="7"/>
                      <a:pt x="1" y="18"/>
                    </a:cubicBezTo>
                    <a:cubicBezTo>
                      <a:pt x="1" y="31"/>
                      <a:pt x="14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18"/>
                    </a:cubicBezTo>
                    <a:cubicBezTo>
                      <a:pt x="85" y="7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5697486" y="2953442"/>
                <a:ext cx="240774" cy="213159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81" extrusionOk="0">
                    <a:moveTo>
                      <a:pt x="1298" y="37"/>
                    </a:moveTo>
                    <a:lnTo>
                      <a:pt x="1298" y="943"/>
                    </a:lnTo>
                    <a:lnTo>
                      <a:pt x="459" y="943"/>
                    </a:lnTo>
                    <a:cubicBezTo>
                      <a:pt x="453" y="943"/>
                      <a:pt x="446" y="943"/>
                      <a:pt x="440" y="949"/>
                    </a:cubicBezTo>
                    <a:lnTo>
                      <a:pt x="339" y="1127"/>
                    </a:lnTo>
                    <a:lnTo>
                      <a:pt x="232" y="949"/>
                    </a:lnTo>
                    <a:cubicBezTo>
                      <a:pt x="226" y="943"/>
                      <a:pt x="226" y="943"/>
                      <a:pt x="214" y="943"/>
                    </a:cubicBezTo>
                    <a:lnTo>
                      <a:pt x="36" y="943"/>
                    </a:lnTo>
                    <a:lnTo>
                      <a:pt x="36" y="37"/>
                    </a:lnTo>
                    <a:close/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960"/>
                    </a:lnTo>
                    <a:cubicBezTo>
                      <a:pt x="0" y="966"/>
                      <a:pt x="12" y="979"/>
                      <a:pt x="17" y="979"/>
                    </a:cubicBezTo>
                    <a:lnTo>
                      <a:pt x="209" y="979"/>
                    </a:lnTo>
                    <a:lnTo>
                      <a:pt x="322" y="1174"/>
                    </a:lnTo>
                    <a:cubicBezTo>
                      <a:pt x="327" y="1180"/>
                      <a:pt x="333" y="1180"/>
                      <a:pt x="339" y="1180"/>
                    </a:cubicBezTo>
                    <a:cubicBezTo>
                      <a:pt x="346" y="1180"/>
                      <a:pt x="352" y="1180"/>
                      <a:pt x="352" y="1174"/>
                    </a:cubicBezTo>
                    <a:lnTo>
                      <a:pt x="470" y="979"/>
                    </a:lnTo>
                    <a:lnTo>
                      <a:pt x="1317" y="979"/>
                    </a:lnTo>
                    <a:cubicBezTo>
                      <a:pt x="1328" y="979"/>
                      <a:pt x="1334" y="966"/>
                      <a:pt x="1334" y="960"/>
                    </a:cubicBezTo>
                    <a:lnTo>
                      <a:pt x="1334" y="19"/>
                    </a:lnTo>
                    <a:cubicBezTo>
                      <a:pt x="1334" y="8"/>
                      <a:pt x="1328" y="1"/>
                      <a:pt x="1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0" name="Google Shape;1030;p14"/>
            <p:cNvSpPr/>
            <p:nvPr/>
          </p:nvSpPr>
          <p:spPr>
            <a:xfrm rot="10800000" flipH="1">
              <a:off x="8613449" y="2836318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 flipH="1">
              <a:off x="32249" y="3831306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" name="Google Shape;1032;p1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5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oogle Shape;1035;p15"/>
          <p:cNvGrpSpPr/>
          <p:nvPr/>
        </p:nvGrpSpPr>
        <p:grpSpPr>
          <a:xfrm>
            <a:off x="393463" y="-1467825"/>
            <a:ext cx="6452538" cy="8181500"/>
            <a:chOff x="393463" y="-1467825"/>
            <a:chExt cx="6452538" cy="8181500"/>
          </a:xfrm>
        </p:grpSpPr>
        <p:sp>
          <p:nvSpPr>
            <p:cNvPr id="1036" name="Google Shape;1036;p15"/>
            <p:cNvSpPr/>
            <p:nvPr/>
          </p:nvSpPr>
          <p:spPr>
            <a:xfrm>
              <a:off x="1441950" y="-5117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7" name="Google Shape;1037;p15"/>
            <p:cNvSpPr/>
            <p:nvPr/>
          </p:nvSpPr>
          <p:spPr>
            <a:xfrm>
              <a:off x="393463" y="-1467825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8" name="Google Shape;1038;p15"/>
            <p:cNvSpPr/>
            <p:nvPr/>
          </p:nvSpPr>
          <p:spPr>
            <a:xfrm>
              <a:off x="4691613" y="5045975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9" name="Google Shape;1039;p15"/>
            <p:cNvSpPr/>
            <p:nvPr/>
          </p:nvSpPr>
          <p:spPr>
            <a:xfrm>
              <a:off x="5871000" y="4628725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40" name="Google Shape;1040;p15"/>
          <p:cNvGrpSpPr/>
          <p:nvPr/>
        </p:nvGrpSpPr>
        <p:grpSpPr>
          <a:xfrm>
            <a:off x="71344" y="138241"/>
            <a:ext cx="6569779" cy="4979871"/>
            <a:chOff x="71344" y="138241"/>
            <a:chExt cx="6569779" cy="4979871"/>
          </a:xfrm>
        </p:grpSpPr>
        <p:grpSp>
          <p:nvGrpSpPr>
            <p:cNvPr id="1041" name="Google Shape;1041;p15"/>
            <p:cNvGrpSpPr/>
            <p:nvPr/>
          </p:nvGrpSpPr>
          <p:grpSpPr>
            <a:xfrm>
              <a:off x="71344" y="138241"/>
              <a:ext cx="6569779" cy="4979871"/>
              <a:chOff x="71344" y="138241"/>
              <a:chExt cx="6569779" cy="4979871"/>
            </a:xfrm>
          </p:grpSpPr>
          <p:grpSp>
            <p:nvGrpSpPr>
              <p:cNvPr id="1042" name="Google Shape;1042;p15"/>
              <p:cNvGrpSpPr/>
              <p:nvPr/>
            </p:nvGrpSpPr>
            <p:grpSpPr>
              <a:xfrm>
                <a:off x="6075866" y="4735886"/>
                <a:ext cx="565258" cy="333898"/>
                <a:chOff x="4070910" y="2621521"/>
                <a:chExt cx="331199" cy="195651"/>
              </a:xfrm>
            </p:grpSpPr>
            <p:sp>
              <p:nvSpPr>
                <p:cNvPr id="1043" name="Google Shape;1043;p15"/>
                <p:cNvSpPr/>
                <p:nvPr/>
              </p:nvSpPr>
              <p:spPr>
                <a:xfrm>
                  <a:off x="4086974" y="2621521"/>
                  <a:ext cx="299252" cy="17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971" extrusionOk="0">
                      <a:moveTo>
                        <a:pt x="1622" y="36"/>
                      </a:moveTo>
                      <a:lnTo>
                        <a:pt x="1622" y="935"/>
                      </a:lnTo>
                      <a:lnTo>
                        <a:pt x="36" y="935"/>
                      </a:lnTo>
                      <a:lnTo>
                        <a:pt x="36" y="36"/>
                      </a:lnTo>
                      <a:close/>
                      <a:moveTo>
                        <a:pt x="19" y="0"/>
                      </a:moveTo>
                      <a:cubicBezTo>
                        <a:pt x="6" y="0"/>
                        <a:pt x="1" y="6"/>
                        <a:pt x="1" y="17"/>
                      </a:cubicBezTo>
                      <a:lnTo>
                        <a:pt x="1" y="954"/>
                      </a:lnTo>
                      <a:cubicBezTo>
                        <a:pt x="1" y="965"/>
                        <a:pt x="6" y="971"/>
                        <a:pt x="19" y="971"/>
                      </a:cubicBezTo>
                      <a:lnTo>
                        <a:pt x="1639" y="971"/>
                      </a:lnTo>
                      <a:cubicBezTo>
                        <a:pt x="1650" y="971"/>
                        <a:pt x="1657" y="965"/>
                        <a:pt x="1657" y="954"/>
                      </a:cubicBezTo>
                      <a:lnTo>
                        <a:pt x="1657" y="17"/>
                      </a:lnTo>
                      <a:cubicBezTo>
                        <a:pt x="1657" y="6"/>
                        <a:pt x="1650" y="0"/>
                        <a:pt x="16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15"/>
                <p:cNvSpPr/>
                <p:nvPr/>
              </p:nvSpPr>
              <p:spPr>
                <a:xfrm>
                  <a:off x="4118199" y="2739561"/>
                  <a:ext cx="236803" cy="27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" h="150" extrusionOk="0">
                      <a:moveTo>
                        <a:pt x="1287" y="25"/>
                      </a:moveTo>
                      <a:lnTo>
                        <a:pt x="1287" y="127"/>
                      </a:lnTo>
                      <a:lnTo>
                        <a:pt x="25" y="127"/>
                      </a:lnTo>
                      <a:lnTo>
                        <a:pt x="25" y="25"/>
                      </a:lnTo>
                      <a:close/>
                      <a:moveTo>
                        <a:pt x="0" y="1"/>
                      </a:moveTo>
                      <a:lnTo>
                        <a:pt x="0" y="150"/>
                      </a:lnTo>
                      <a:lnTo>
                        <a:pt x="1311" y="150"/>
                      </a:lnTo>
                      <a:lnTo>
                        <a:pt x="13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15"/>
                <p:cNvSpPr/>
                <p:nvPr/>
              </p:nvSpPr>
              <p:spPr>
                <a:xfrm>
                  <a:off x="4097803" y="2640833"/>
                  <a:ext cx="277594" cy="137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763" extrusionOk="0">
                      <a:moveTo>
                        <a:pt x="1501" y="36"/>
                      </a:moveTo>
                      <a:lnTo>
                        <a:pt x="1501" y="727"/>
                      </a:lnTo>
                      <a:lnTo>
                        <a:pt x="36" y="727"/>
                      </a:lnTo>
                      <a:lnTo>
                        <a:pt x="36" y="36"/>
                      </a:lnTo>
                      <a:close/>
                      <a:moveTo>
                        <a:pt x="18" y="0"/>
                      </a:moveTo>
                      <a:cubicBezTo>
                        <a:pt x="12" y="0"/>
                        <a:pt x="1" y="6"/>
                        <a:pt x="1" y="18"/>
                      </a:cubicBezTo>
                      <a:lnTo>
                        <a:pt x="1" y="745"/>
                      </a:lnTo>
                      <a:cubicBezTo>
                        <a:pt x="1" y="751"/>
                        <a:pt x="12" y="762"/>
                        <a:pt x="18" y="762"/>
                      </a:cubicBezTo>
                      <a:lnTo>
                        <a:pt x="1519" y="762"/>
                      </a:lnTo>
                      <a:cubicBezTo>
                        <a:pt x="1526" y="762"/>
                        <a:pt x="1537" y="751"/>
                        <a:pt x="1537" y="745"/>
                      </a:cubicBezTo>
                      <a:lnTo>
                        <a:pt x="1537" y="18"/>
                      </a:lnTo>
                      <a:cubicBezTo>
                        <a:pt x="1537" y="6"/>
                        <a:pt x="1526" y="0"/>
                        <a:pt x="1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15"/>
                <p:cNvSpPr/>
                <p:nvPr/>
              </p:nvSpPr>
              <p:spPr>
                <a:xfrm>
                  <a:off x="4070910" y="2790279"/>
                  <a:ext cx="331199" cy="2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49" extrusionOk="0">
                      <a:moveTo>
                        <a:pt x="1799" y="36"/>
                      </a:moveTo>
                      <a:lnTo>
                        <a:pt x="1799" y="113"/>
                      </a:lnTo>
                      <a:lnTo>
                        <a:pt x="37" y="113"/>
                      </a:lnTo>
                      <a:lnTo>
                        <a:pt x="37" y="36"/>
                      </a:lnTo>
                      <a:close/>
                      <a:moveTo>
                        <a:pt x="18" y="0"/>
                      </a:moveTo>
                      <a:cubicBezTo>
                        <a:pt x="7" y="0"/>
                        <a:pt x="1" y="11"/>
                        <a:pt x="1" y="19"/>
                      </a:cubicBezTo>
                      <a:lnTo>
                        <a:pt x="1" y="132"/>
                      </a:lnTo>
                      <a:cubicBezTo>
                        <a:pt x="1" y="143"/>
                        <a:pt x="7" y="149"/>
                        <a:pt x="18" y="149"/>
                      </a:cubicBezTo>
                      <a:lnTo>
                        <a:pt x="1818" y="149"/>
                      </a:lnTo>
                      <a:cubicBezTo>
                        <a:pt x="1829" y="149"/>
                        <a:pt x="1835" y="143"/>
                        <a:pt x="1835" y="132"/>
                      </a:cubicBezTo>
                      <a:lnTo>
                        <a:pt x="1835" y="19"/>
                      </a:lnTo>
                      <a:cubicBezTo>
                        <a:pt x="1835" y="11"/>
                        <a:pt x="1829" y="0"/>
                        <a:pt x="18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15"/>
                <p:cNvSpPr/>
                <p:nvPr/>
              </p:nvSpPr>
              <p:spPr>
                <a:xfrm>
                  <a:off x="4306269" y="2801109"/>
                  <a:ext cx="30322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" extrusionOk="0">
                      <a:moveTo>
                        <a:pt x="19" y="0"/>
                      </a:moveTo>
                      <a:cubicBezTo>
                        <a:pt x="6" y="0"/>
                        <a:pt x="1" y="6"/>
                        <a:pt x="1" y="17"/>
                      </a:cubicBezTo>
                      <a:cubicBezTo>
                        <a:pt x="1" y="23"/>
                        <a:pt x="6" y="36"/>
                        <a:pt x="19" y="36"/>
                      </a:cubicBezTo>
                      <a:lnTo>
                        <a:pt x="149" y="36"/>
                      </a:lnTo>
                      <a:cubicBezTo>
                        <a:pt x="162" y="36"/>
                        <a:pt x="168" y="23"/>
                        <a:pt x="168" y="17"/>
                      </a:cubicBezTo>
                      <a:cubicBezTo>
                        <a:pt x="168" y="6"/>
                        <a:pt x="162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15"/>
                <p:cNvSpPr/>
                <p:nvPr/>
              </p:nvSpPr>
              <p:spPr>
                <a:xfrm>
                  <a:off x="4233351" y="2631087"/>
                  <a:ext cx="6498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6" extrusionOk="0">
                      <a:moveTo>
                        <a:pt x="17" y="0"/>
                      </a:moveTo>
                      <a:cubicBezTo>
                        <a:pt x="6" y="0"/>
                        <a:pt x="0" y="7"/>
                        <a:pt x="0" y="19"/>
                      </a:cubicBezTo>
                      <a:cubicBezTo>
                        <a:pt x="0" y="24"/>
                        <a:pt x="6" y="36"/>
                        <a:pt x="17" y="36"/>
                      </a:cubicBezTo>
                      <a:cubicBezTo>
                        <a:pt x="24" y="36"/>
                        <a:pt x="36" y="24"/>
                        <a:pt x="36" y="19"/>
                      </a:cubicBezTo>
                      <a:cubicBezTo>
                        <a:pt x="36" y="7"/>
                        <a:pt x="24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15"/>
                <p:cNvSpPr/>
                <p:nvPr/>
              </p:nvSpPr>
              <p:spPr>
                <a:xfrm>
                  <a:off x="4345977" y="2801109"/>
                  <a:ext cx="66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1" extrusionOk="0">
                      <a:moveTo>
                        <a:pt x="19" y="0"/>
                      </a:moveTo>
                      <a:cubicBezTo>
                        <a:pt x="14" y="0"/>
                        <a:pt x="1" y="6"/>
                        <a:pt x="1" y="17"/>
                      </a:cubicBezTo>
                      <a:cubicBezTo>
                        <a:pt x="1" y="23"/>
                        <a:pt x="14" y="30"/>
                        <a:pt x="19" y="30"/>
                      </a:cubicBezTo>
                      <a:cubicBezTo>
                        <a:pt x="31" y="30"/>
                        <a:pt x="36" y="23"/>
                        <a:pt x="36" y="17"/>
                      </a:cubicBezTo>
                      <a:cubicBezTo>
                        <a:pt x="36" y="6"/>
                        <a:pt x="31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15"/>
                <p:cNvSpPr/>
                <p:nvPr/>
              </p:nvSpPr>
              <p:spPr>
                <a:xfrm>
                  <a:off x="4358972" y="2801109"/>
                  <a:ext cx="55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1" extrusionOk="0">
                      <a:moveTo>
                        <a:pt x="19" y="0"/>
                      </a:moveTo>
                      <a:cubicBezTo>
                        <a:pt x="7" y="0"/>
                        <a:pt x="0" y="6"/>
                        <a:pt x="0" y="17"/>
                      </a:cubicBezTo>
                      <a:cubicBezTo>
                        <a:pt x="0" y="23"/>
                        <a:pt x="7" y="30"/>
                        <a:pt x="19" y="30"/>
                      </a:cubicBezTo>
                      <a:cubicBezTo>
                        <a:pt x="24" y="30"/>
                        <a:pt x="30" y="23"/>
                        <a:pt x="30" y="17"/>
                      </a:cubicBezTo>
                      <a:cubicBezTo>
                        <a:pt x="30" y="6"/>
                        <a:pt x="24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15"/>
                <p:cNvSpPr/>
                <p:nvPr/>
              </p:nvSpPr>
              <p:spPr>
                <a:xfrm>
                  <a:off x="4371787" y="2801109"/>
                  <a:ext cx="55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1" extrusionOk="0">
                      <a:moveTo>
                        <a:pt x="13" y="0"/>
                      </a:moveTo>
                      <a:cubicBezTo>
                        <a:pt x="8" y="0"/>
                        <a:pt x="1" y="6"/>
                        <a:pt x="1" y="17"/>
                      </a:cubicBezTo>
                      <a:cubicBezTo>
                        <a:pt x="1" y="23"/>
                        <a:pt x="8" y="30"/>
                        <a:pt x="13" y="30"/>
                      </a:cubicBezTo>
                      <a:cubicBezTo>
                        <a:pt x="25" y="30"/>
                        <a:pt x="31" y="23"/>
                        <a:pt x="31" y="17"/>
                      </a:cubicBezTo>
                      <a:cubicBezTo>
                        <a:pt x="31" y="6"/>
                        <a:pt x="25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15"/>
                <p:cNvSpPr/>
                <p:nvPr/>
              </p:nvSpPr>
              <p:spPr>
                <a:xfrm>
                  <a:off x="4205375" y="2664478"/>
                  <a:ext cx="58298" cy="2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114" extrusionOk="0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4" y="90"/>
                      </a:lnTo>
                      <a:lnTo>
                        <a:pt x="24" y="24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15"/>
                <p:cNvSpPr/>
                <p:nvPr/>
              </p:nvSpPr>
              <p:spPr>
                <a:xfrm>
                  <a:off x="4205375" y="2687941"/>
                  <a:ext cx="58298" cy="2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114" extrusionOk="0">
                      <a:moveTo>
                        <a:pt x="298" y="25"/>
                      </a:moveTo>
                      <a:lnTo>
                        <a:pt x="298" y="91"/>
                      </a:lnTo>
                      <a:lnTo>
                        <a:pt x="24" y="91"/>
                      </a:lnTo>
                      <a:lnTo>
                        <a:pt x="24" y="25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15"/>
                <p:cNvSpPr/>
                <p:nvPr/>
              </p:nvSpPr>
              <p:spPr>
                <a:xfrm>
                  <a:off x="4296703" y="2664478"/>
                  <a:ext cx="58298" cy="2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114" extrusionOk="0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4" y="90"/>
                      </a:lnTo>
                      <a:lnTo>
                        <a:pt x="24" y="24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15"/>
                <p:cNvSpPr/>
                <p:nvPr/>
              </p:nvSpPr>
              <p:spPr>
                <a:xfrm>
                  <a:off x="4296703" y="2687941"/>
                  <a:ext cx="58298" cy="2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114" extrusionOk="0">
                      <a:moveTo>
                        <a:pt x="298" y="25"/>
                      </a:moveTo>
                      <a:lnTo>
                        <a:pt x="298" y="91"/>
                      </a:lnTo>
                      <a:lnTo>
                        <a:pt x="24" y="91"/>
                      </a:lnTo>
                      <a:lnTo>
                        <a:pt x="24" y="25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15"/>
                <p:cNvSpPr/>
                <p:nvPr/>
              </p:nvSpPr>
              <p:spPr>
                <a:xfrm>
                  <a:off x="4296703" y="2711766"/>
                  <a:ext cx="58298" cy="2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114" extrusionOk="0">
                      <a:moveTo>
                        <a:pt x="298" y="25"/>
                      </a:moveTo>
                      <a:lnTo>
                        <a:pt x="298" y="89"/>
                      </a:lnTo>
                      <a:lnTo>
                        <a:pt x="24" y="89"/>
                      </a:lnTo>
                      <a:lnTo>
                        <a:pt x="24" y="25"/>
                      </a:lnTo>
                      <a:close/>
                      <a:moveTo>
                        <a:pt x="1" y="0"/>
                      </a:moveTo>
                      <a:lnTo>
                        <a:pt x="1" y="113"/>
                      </a:lnTo>
                      <a:lnTo>
                        <a:pt x="322" y="113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15"/>
                <p:cNvSpPr/>
                <p:nvPr/>
              </p:nvSpPr>
              <p:spPr>
                <a:xfrm>
                  <a:off x="4118199" y="2664478"/>
                  <a:ext cx="58298" cy="2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114" extrusionOk="0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5" y="90"/>
                      </a:lnTo>
                      <a:lnTo>
                        <a:pt x="25" y="24"/>
                      </a:lnTo>
                      <a:close/>
                      <a:moveTo>
                        <a:pt x="0" y="1"/>
                      </a:moveTo>
                      <a:lnTo>
                        <a:pt x="0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15"/>
                <p:cNvSpPr/>
                <p:nvPr/>
              </p:nvSpPr>
              <p:spPr>
                <a:xfrm>
                  <a:off x="4166750" y="2694439"/>
                  <a:ext cx="33391" cy="32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" h="180" extrusionOk="0">
                      <a:moveTo>
                        <a:pt x="149" y="36"/>
                      </a:moveTo>
                      <a:lnTo>
                        <a:pt x="107" y="132"/>
                      </a:lnTo>
                      <a:lnTo>
                        <a:pt x="100" y="91"/>
                      </a:lnTo>
                      <a:lnTo>
                        <a:pt x="95" y="85"/>
                      </a:lnTo>
                      <a:lnTo>
                        <a:pt x="89" y="85"/>
                      </a:lnTo>
                      <a:lnTo>
                        <a:pt x="53" y="72"/>
                      </a:lnTo>
                      <a:lnTo>
                        <a:pt x="149" y="36"/>
                      </a:lnTo>
                      <a:close/>
                      <a:moveTo>
                        <a:pt x="166" y="1"/>
                      </a:moveTo>
                      <a:lnTo>
                        <a:pt x="6" y="61"/>
                      </a:lnTo>
                      <a:cubicBezTo>
                        <a:pt x="0" y="66"/>
                        <a:pt x="0" y="72"/>
                        <a:pt x="0" y="78"/>
                      </a:cubicBezTo>
                      <a:lnTo>
                        <a:pt x="6" y="85"/>
                      </a:lnTo>
                      <a:lnTo>
                        <a:pt x="65" y="102"/>
                      </a:lnTo>
                      <a:lnTo>
                        <a:pt x="12" y="149"/>
                      </a:lnTo>
                      <a:cubicBezTo>
                        <a:pt x="6" y="157"/>
                        <a:pt x="6" y="168"/>
                        <a:pt x="12" y="168"/>
                      </a:cubicBezTo>
                      <a:cubicBezTo>
                        <a:pt x="15" y="171"/>
                        <a:pt x="17" y="172"/>
                        <a:pt x="20" y="172"/>
                      </a:cubicBezTo>
                      <a:cubicBezTo>
                        <a:pt x="23" y="172"/>
                        <a:pt x="26" y="171"/>
                        <a:pt x="29" y="168"/>
                      </a:cubicBezTo>
                      <a:lnTo>
                        <a:pt x="83" y="121"/>
                      </a:lnTo>
                      <a:lnTo>
                        <a:pt x="95" y="174"/>
                      </a:lnTo>
                      <a:cubicBezTo>
                        <a:pt x="95" y="179"/>
                        <a:pt x="100" y="179"/>
                        <a:pt x="107" y="179"/>
                      </a:cubicBezTo>
                      <a:cubicBezTo>
                        <a:pt x="113" y="179"/>
                        <a:pt x="119" y="179"/>
                        <a:pt x="119" y="174"/>
                      </a:cubicBezTo>
                      <a:lnTo>
                        <a:pt x="179" y="19"/>
                      </a:lnTo>
                      <a:cubicBezTo>
                        <a:pt x="185" y="14"/>
                        <a:pt x="185" y="6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9" name="Google Shape;1059;p15"/>
              <p:cNvGrpSpPr/>
              <p:nvPr/>
            </p:nvGrpSpPr>
            <p:grpSpPr>
              <a:xfrm>
                <a:off x="71344" y="138241"/>
                <a:ext cx="656351" cy="476681"/>
                <a:chOff x="3885908" y="824021"/>
                <a:chExt cx="297989" cy="216408"/>
              </a:xfrm>
            </p:grpSpPr>
            <p:sp>
              <p:nvSpPr>
                <p:cNvPr id="1060" name="Google Shape;1060;p15"/>
                <p:cNvSpPr/>
                <p:nvPr/>
              </p:nvSpPr>
              <p:spPr>
                <a:xfrm>
                  <a:off x="3902333" y="881958"/>
                  <a:ext cx="67684" cy="74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" h="413" extrusionOk="0">
                      <a:moveTo>
                        <a:pt x="172" y="31"/>
                      </a:moveTo>
                      <a:lnTo>
                        <a:pt x="256" y="67"/>
                      </a:lnTo>
                      <a:lnTo>
                        <a:pt x="256" y="144"/>
                      </a:lnTo>
                      <a:lnTo>
                        <a:pt x="29" y="144"/>
                      </a:lnTo>
                      <a:lnTo>
                        <a:pt x="29" y="91"/>
                      </a:lnTo>
                      <a:lnTo>
                        <a:pt x="172" y="31"/>
                      </a:lnTo>
                      <a:close/>
                      <a:moveTo>
                        <a:pt x="256" y="174"/>
                      </a:moveTo>
                      <a:lnTo>
                        <a:pt x="256" y="270"/>
                      </a:lnTo>
                      <a:cubicBezTo>
                        <a:pt x="256" y="328"/>
                        <a:pt x="207" y="377"/>
                        <a:pt x="143" y="377"/>
                      </a:cubicBezTo>
                      <a:cubicBezTo>
                        <a:pt x="83" y="377"/>
                        <a:pt x="29" y="328"/>
                        <a:pt x="29" y="270"/>
                      </a:cubicBezTo>
                      <a:lnTo>
                        <a:pt x="29" y="174"/>
                      </a:lnTo>
                      <a:close/>
                      <a:moveTo>
                        <a:pt x="172" y="1"/>
                      </a:moveTo>
                      <a:lnTo>
                        <a:pt x="0" y="67"/>
                      </a:lnTo>
                      <a:lnTo>
                        <a:pt x="0" y="162"/>
                      </a:lnTo>
                      <a:lnTo>
                        <a:pt x="0" y="174"/>
                      </a:lnTo>
                      <a:lnTo>
                        <a:pt x="0" y="270"/>
                      </a:lnTo>
                      <a:cubicBezTo>
                        <a:pt x="0" y="347"/>
                        <a:pt x="64" y="413"/>
                        <a:pt x="143" y="413"/>
                      </a:cubicBezTo>
                      <a:cubicBezTo>
                        <a:pt x="220" y="413"/>
                        <a:pt x="286" y="347"/>
                        <a:pt x="286" y="270"/>
                      </a:cubicBezTo>
                      <a:lnTo>
                        <a:pt x="286" y="174"/>
                      </a:lnTo>
                      <a:lnTo>
                        <a:pt x="375" y="174"/>
                      </a:lnTo>
                      <a:lnTo>
                        <a:pt x="375" y="144"/>
                      </a:lnTo>
                      <a:lnTo>
                        <a:pt x="286" y="144"/>
                      </a:lnTo>
                      <a:lnTo>
                        <a:pt x="286" y="42"/>
                      </a:lnTo>
                      <a:lnTo>
                        <a:pt x="1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15"/>
                <p:cNvSpPr/>
                <p:nvPr/>
              </p:nvSpPr>
              <p:spPr>
                <a:xfrm>
                  <a:off x="3917133" y="918598"/>
                  <a:ext cx="55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1" extrusionOk="0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15"/>
                <p:cNvSpPr/>
                <p:nvPr/>
              </p:nvSpPr>
              <p:spPr>
                <a:xfrm>
                  <a:off x="3933196" y="918598"/>
                  <a:ext cx="66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1" extrusionOk="0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6" y="31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15"/>
                <p:cNvSpPr/>
                <p:nvPr/>
              </p:nvSpPr>
              <p:spPr>
                <a:xfrm>
                  <a:off x="3927962" y="934661"/>
                  <a:ext cx="10829" cy="11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1" extrusionOk="0">
                      <a:moveTo>
                        <a:pt x="30" y="1"/>
                      </a:moveTo>
                      <a:cubicBezTo>
                        <a:pt x="30" y="13"/>
                        <a:pt x="18" y="31"/>
                        <a:pt x="1" y="31"/>
                      </a:cubicBezTo>
                      <a:lnTo>
                        <a:pt x="1" y="61"/>
                      </a:lnTo>
                      <a:cubicBezTo>
                        <a:pt x="37" y="61"/>
                        <a:pt x="60" y="31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15"/>
                <p:cNvSpPr/>
                <p:nvPr/>
              </p:nvSpPr>
              <p:spPr>
                <a:xfrm>
                  <a:off x="3911718" y="970218"/>
                  <a:ext cx="32488" cy="16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90" extrusionOk="0">
                      <a:moveTo>
                        <a:pt x="1" y="1"/>
                      </a:moveTo>
                      <a:cubicBezTo>
                        <a:pt x="1" y="48"/>
                        <a:pt x="42" y="89"/>
                        <a:pt x="91" y="89"/>
                      </a:cubicBezTo>
                      <a:cubicBezTo>
                        <a:pt x="144" y="89"/>
                        <a:pt x="180" y="48"/>
                        <a:pt x="180" y="1"/>
                      </a:cubicBezTo>
                      <a:lnTo>
                        <a:pt x="150" y="1"/>
                      </a:lnTo>
                      <a:cubicBezTo>
                        <a:pt x="150" y="31"/>
                        <a:pt x="127" y="61"/>
                        <a:pt x="91" y="61"/>
                      </a:cubicBezTo>
                      <a:cubicBezTo>
                        <a:pt x="61" y="61"/>
                        <a:pt x="31" y="31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15"/>
                <p:cNvSpPr/>
                <p:nvPr/>
              </p:nvSpPr>
              <p:spPr>
                <a:xfrm>
                  <a:off x="3898903" y="987545"/>
                  <a:ext cx="5595" cy="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73" extrusionOk="0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15"/>
                <p:cNvSpPr/>
                <p:nvPr/>
              </p:nvSpPr>
              <p:spPr>
                <a:xfrm>
                  <a:off x="3951606" y="987545"/>
                  <a:ext cx="5595" cy="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73" extrusionOk="0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15"/>
                <p:cNvSpPr/>
                <p:nvPr/>
              </p:nvSpPr>
              <p:spPr>
                <a:xfrm>
                  <a:off x="4008461" y="888456"/>
                  <a:ext cx="52884" cy="68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377" extrusionOk="0">
                      <a:moveTo>
                        <a:pt x="185" y="36"/>
                      </a:moveTo>
                      <a:lnTo>
                        <a:pt x="210" y="61"/>
                      </a:lnTo>
                      <a:lnTo>
                        <a:pt x="263" y="49"/>
                      </a:lnTo>
                      <a:lnTo>
                        <a:pt x="263" y="108"/>
                      </a:lnTo>
                      <a:lnTo>
                        <a:pt x="185" y="108"/>
                      </a:lnTo>
                      <a:lnTo>
                        <a:pt x="102" y="126"/>
                      </a:lnTo>
                      <a:lnTo>
                        <a:pt x="78" y="108"/>
                      </a:lnTo>
                      <a:lnTo>
                        <a:pt x="37" y="108"/>
                      </a:lnTo>
                      <a:lnTo>
                        <a:pt x="37" y="55"/>
                      </a:lnTo>
                      <a:lnTo>
                        <a:pt x="97" y="36"/>
                      </a:lnTo>
                      <a:close/>
                      <a:moveTo>
                        <a:pt x="263" y="138"/>
                      </a:moveTo>
                      <a:lnTo>
                        <a:pt x="263" y="234"/>
                      </a:lnTo>
                      <a:cubicBezTo>
                        <a:pt x="263" y="292"/>
                        <a:pt x="210" y="341"/>
                        <a:pt x="150" y="341"/>
                      </a:cubicBezTo>
                      <a:cubicBezTo>
                        <a:pt x="84" y="341"/>
                        <a:pt x="37" y="292"/>
                        <a:pt x="37" y="234"/>
                      </a:cubicBezTo>
                      <a:lnTo>
                        <a:pt x="37" y="138"/>
                      </a:lnTo>
                      <a:lnTo>
                        <a:pt x="67" y="138"/>
                      </a:lnTo>
                      <a:lnTo>
                        <a:pt x="97" y="162"/>
                      </a:lnTo>
                      <a:lnTo>
                        <a:pt x="185" y="138"/>
                      </a:lnTo>
                      <a:close/>
                      <a:moveTo>
                        <a:pt x="97" y="1"/>
                      </a:moveTo>
                      <a:lnTo>
                        <a:pt x="1" y="31"/>
                      </a:lnTo>
                      <a:lnTo>
                        <a:pt x="1" y="126"/>
                      </a:lnTo>
                      <a:lnTo>
                        <a:pt x="1" y="138"/>
                      </a:lnTo>
                      <a:lnTo>
                        <a:pt x="1" y="234"/>
                      </a:lnTo>
                      <a:cubicBezTo>
                        <a:pt x="1" y="311"/>
                        <a:pt x="67" y="377"/>
                        <a:pt x="150" y="377"/>
                      </a:cubicBezTo>
                      <a:cubicBezTo>
                        <a:pt x="227" y="377"/>
                        <a:pt x="293" y="311"/>
                        <a:pt x="293" y="234"/>
                      </a:cubicBezTo>
                      <a:lnTo>
                        <a:pt x="293" y="138"/>
                      </a:lnTo>
                      <a:lnTo>
                        <a:pt x="293" y="126"/>
                      </a:lnTo>
                      <a:lnTo>
                        <a:pt x="293" y="13"/>
                      </a:lnTo>
                      <a:lnTo>
                        <a:pt x="221" y="31"/>
                      </a:ln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15"/>
                <p:cNvSpPr/>
                <p:nvPr/>
              </p:nvSpPr>
              <p:spPr>
                <a:xfrm>
                  <a:off x="4023441" y="918598"/>
                  <a:ext cx="66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1" extrusionOk="0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7" y="31"/>
                      </a:lnTo>
                      <a:lnTo>
                        <a:pt x="3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15"/>
                <p:cNvSpPr/>
                <p:nvPr/>
              </p:nvSpPr>
              <p:spPr>
                <a:xfrm>
                  <a:off x="4040768" y="918598"/>
                  <a:ext cx="55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1" extrusionOk="0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15"/>
                <p:cNvSpPr/>
                <p:nvPr/>
              </p:nvSpPr>
              <p:spPr>
                <a:xfrm>
                  <a:off x="4023441" y="934661"/>
                  <a:ext cx="22922" cy="11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" h="61" extrusionOk="0">
                      <a:moveTo>
                        <a:pt x="1" y="1"/>
                      </a:moveTo>
                      <a:cubicBezTo>
                        <a:pt x="1" y="31"/>
                        <a:pt x="31" y="61"/>
                        <a:pt x="67" y="61"/>
                      </a:cubicBezTo>
                      <a:cubicBezTo>
                        <a:pt x="97" y="61"/>
                        <a:pt x="127" y="31"/>
                        <a:pt x="127" y="1"/>
                      </a:cubicBezTo>
                      <a:lnTo>
                        <a:pt x="97" y="1"/>
                      </a:lnTo>
                      <a:cubicBezTo>
                        <a:pt x="97" y="13"/>
                        <a:pt x="80" y="31"/>
                        <a:pt x="67" y="31"/>
                      </a:cubicBezTo>
                      <a:cubicBezTo>
                        <a:pt x="49" y="31"/>
                        <a:pt x="31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15"/>
                <p:cNvSpPr/>
                <p:nvPr/>
              </p:nvSpPr>
              <p:spPr>
                <a:xfrm>
                  <a:off x="4026871" y="977799"/>
                  <a:ext cx="16244" cy="3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04" extrusionOk="0">
                      <a:moveTo>
                        <a:pt x="12" y="0"/>
                      </a:moveTo>
                      <a:lnTo>
                        <a:pt x="0" y="149"/>
                      </a:lnTo>
                      <a:lnTo>
                        <a:pt x="48" y="203"/>
                      </a:lnTo>
                      <a:lnTo>
                        <a:pt x="89" y="149"/>
                      </a:lnTo>
                      <a:lnTo>
                        <a:pt x="78" y="0"/>
                      </a:lnTo>
                      <a:lnTo>
                        <a:pt x="48" y="0"/>
                      </a:lnTo>
                      <a:lnTo>
                        <a:pt x="53" y="137"/>
                      </a:lnTo>
                      <a:lnTo>
                        <a:pt x="48" y="149"/>
                      </a:lnTo>
                      <a:lnTo>
                        <a:pt x="36" y="137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15"/>
                <p:cNvSpPr/>
                <p:nvPr/>
              </p:nvSpPr>
              <p:spPr>
                <a:xfrm>
                  <a:off x="4025788" y="968233"/>
                  <a:ext cx="18590" cy="8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" h="48" extrusionOk="0">
                      <a:moveTo>
                        <a:pt x="1" y="0"/>
                      </a:moveTo>
                      <a:cubicBezTo>
                        <a:pt x="1" y="23"/>
                        <a:pt x="24" y="47"/>
                        <a:pt x="54" y="47"/>
                      </a:cubicBezTo>
                      <a:cubicBezTo>
                        <a:pt x="78" y="47"/>
                        <a:pt x="102" y="23"/>
                        <a:pt x="102" y="0"/>
                      </a:cubicBezTo>
                      <a:lnTo>
                        <a:pt x="72" y="0"/>
                      </a:lnTo>
                      <a:cubicBezTo>
                        <a:pt x="72" y="6"/>
                        <a:pt x="59" y="17"/>
                        <a:pt x="54" y="17"/>
                      </a:cubicBezTo>
                      <a:cubicBezTo>
                        <a:pt x="42" y="17"/>
                        <a:pt x="36" y="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15"/>
                <p:cNvSpPr/>
                <p:nvPr/>
              </p:nvSpPr>
              <p:spPr>
                <a:xfrm>
                  <a:off x="4006475" y="987545"/>
                  <a:ext cx="5595" cy="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73" extrusionOk="0">
                      <a:moveTo>
                        <a:pt x="1" y="1"/>
                      </a:moveTo>
                      <a:lnTo>
                        <a:pt x="1" y="172"/>
                      </a:lnTo>
                      <a:lnTo>
                        <a:pt x="31" y="172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15"/>
                <p:cNvSpPr/>
                <p:nvPr/>
              </p:nvSpPr>
              <p:spPr>
                <a:xfrm>
                  <a:off x="4058095" y="987545"/>
                  <a:ext cx="5595" cy="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73" extrusionOk="0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15"/>
                <p:cNvSpPr/>
                <p:nvPr/>
              </p:nvSpPr>
              <p:spPr>
                <a:xfrm>
                  <a:off x="4131013" y="918598"/>
                  <a:ext cx="55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1" extrusionOk="0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15"/>
                <p:cNvSpPr/>
                <p:nvPr/>
              </p:nvSpPr>
              <p:spPr>
                <a:xfrm>
                  <a:off x="4147438" y="918598"/>
                  <a:ext cx="5234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1" extrusionOk="0">
                      <a:moveTo>
                        <a:pt x="0" y="1"/>
                      </a:moveTo>
                      <a:lnTo>
                        <a:pt x="0" y="31"/>
                      </a:lnTo>
                      <a:lnTo>
                        <a:pt x="29" y="31"/>
                      </a:lnTo>
                      <a:lnTo>
                        <a:pt x="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15"/>
                <p:cNvSpPr/>
                <p:nvPr/>
              </p:nvSpPr>
              <p:spPr>
                <a:xfrm>
                  <a:off x="4131013" y="934661"/>
                  <a:ext cx="21659" cy="11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61" extrusionOk="0">
                      <a:moveTo>
                        <a:pt x="1" y="1"/>
                      </a:moveTo>
                      <a:cubicBezTo>
                        <a:pt x="1" y="31"/>
                        <a:pt x="25" y="61"/>
                        <a:pt x="61" y="61"/>
                      </a:cubicBezTo>
                      <a:cubicBezTo>
                        <a:pt x="97" y="61"/>
                        <a:pt x="120" y="31"/>
                        <a:pt x="120" y="1"/>
                      </a:cubicBezTo>
                      <a:lnTo>
                        <a:pt x="91" y="1"/>
                      </a:lnTo>
                      <a:cubicBezTo>
                        <a:pt x="91" y="13"/>
                        <a:pt x="78" y="31"/>
                        <a:pt x="61" y="31"/>
                      </a:cubicBezTo>
                      <a:cubicBezTo>
                        <a:pt x="42" y="31"/>
                        <a:pt x="31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15"/>
                <p:cNvSpPr/>
                <p:nvPr/>
              </p:nvSpPr>
              <p:spPr>
                <a:xfrm>
                  <a:off x="4112784" y="987545"/>
                  <a:ext cx="5595" cy="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73" extrusionOk="0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15"/>
                <p:cNvSpPr/>
                <p:nvPr/>
              </p:nvSpPr>
              <p:spPr>
                <a:xfrm>
                  <a:off x="4165487" y="987545"/>
                  <a:ext cx="5595" cy="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73" extrusionOk="0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15"/>
                <p:cNvSpPr/>
                <p:nvPr/>
              </p:nvSpPr>
              <p:spPr>
                <a:xfrm>
                  <a:off x="4099969" y="881958"/>
                  <a:ext cx="83928" cy="74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13" extrusionOk="0">
                      <a:moveTo>
                        <a:pt x="233" y="31"/>
                      </a:moveTo>
                      <a:cubicBezTo>
                        <a:pt x="346" y="31"/>
                        <a:pt x="435" y="127"/>
                        <a:pt x="435" y="234"/>
                      </a:cubicBezTo>
                      <a:lnTo>
                        <a:pt x="435" y="311"/>
                      </a:lnTo>
                      <a:lnTo>
                        <a:pt x="370" y="311"/>
                      </a:lnTo>
                      <a:cubicBezTo>
                        <a:pt x="376" y="300"/>
                        <a:pt x="376" y="281"/>
                        <a:pt x="376" y="270"/>
                      </a:cubicBezTo>
                      <a:lnTo>
                        <a:pt x="376" y="144"/>
                      </a:lnTo>
                      <a:lnTo>
                        <a:pt x="90" y="144"/>
                      </a:lnTo>
                      <a:lnTo>
                        <a:pt x="90" y="270"/>
                      </a:lnTo>
                      <a:cubicBezTo>
                        <a:pt x="90" y="281"/>
                        <a:pt x="90" y="300"/>
                        <a:pt x="96" y="311"/>
                      </a:cubicBezTo>
                      <a:lnTo>
                        <a:pt x="30" y="311"/>
                      </a:lnTo>
                      <a:lnTo>
                        <a:pt x="30" y="234"/>
                      </a:lnTo>
                      <a:cubicBezTo>
                        <a:pt x="30" y="127"/>
                        <a:pt x="120" y="31"/>
                        <a:pt x="233" y="31"/>
                      </a:cubicBezTo>
                      <a:close/>
                      <a:moveTo>
                        <a:pt x="346" y="174"/>
                      </a:moveTo>
                      <a:lnTo>
                        <a:pt x="346" y="270"/>
                      </a:lnTo>
                      <a:cubicBezTo>
                        <a:pt x="346" y="328"/>
                        <a:pt x="292" y="377"/>
                        <a:pt x="233" y="377"/>
                      </a:cubicBezTo>
                      <a:cubicBezTo>
                        <a:pt x="173" y="377"/>
                        <a:pt x="120" y="328"/>
                        <a:pt x="120" y="270"/>
                      </a:cubicBezTo>
                      <a:lnTo>
                        <a:pt x="120" y="174"/>
                      </a:lnTo>
                      <a:close/>
                      <a:moveTo>
                        <a:pt x="233" y="1"/>
                      </a:moveTo>
                      <a:cubicBezTo>
                        <a:pt x="101" y="1"/>
                        <a:pt x="0" y="108"/>
                        <a:pt x="0" y="234"/>
                      </a:cubicBezTo>
                      <a:lnTo>
                        <a:pt x="0" y="341"/>
                      </a:lnTo>
                      <a:lnTo>
                        <a:pt x="107" y="341"/>
                      </a:lnTo>
                      <a:cubicBezTo>
                        <a:pt x="137" y="383"/>
                        <a:pt x="179" y="413"/>
                        <a:pt x="233" y="413"/>
                      </a:cubicBezTo>
                      <a:cubicBezTo>
                        <a:pt x="286" y="413"/>
                        <a:pt x="327" y="383"/>
                        <a:pt x="357" y="341"/>
                      </a:cubicBezTo>
                      <a:lnTo>
                        <a:pt x="465" y="341"/>
                      </a:lnTo>
                      <a:lnTo>
                        <a:pt x="465" y="234"/>
                      </a:lnTo>
                      <a:cubicBezTo>
                        <a:pt x="465" y="108"/>
                        <a:pt x="363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15"/>
                <p:cNvSpPr/>
                <p:nvPr/>
              </p:nvSpPr>
              <p:spPr>
                <a:xfrm>
                  <a:off x="3885908" y="958486"/>
                  <a:ext cx="84108" cy="6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46" extrusionOk="0">
                      <a:moveTo>
                        <a:pt x="234" y="0"/>
                      </a:moveTo>
                      <a:cubicBezTo>
                        <a:pt x="150" y="0"/>
                        <a:pt x="72" y="30"/>
                        <a:pt x="7" y="83"/>
                      </a:cubicBezTo>
                      <a:lnTo>
                        <a:pt x="1" y="90"/>
                      </a:lnTo>
                      <a:lnTo>
                        <a:pt x="1" y="346"/>
                      </a:lnTo>
                      <a:lnTo>
                        <a:pt x="31" y="346"/>
                      </a:lnTo>
                      <a:lnTo>
                        <a:pt x="31" y="101"/>
                      </a:lnTo>
                      <a:cubicBezTo>
                        <a:pt x="91" y="60"/>
                        <a:pt x="163" y="36"/>
                        <a:pt x="234" y="36"/>
                      </a:cubicBezTo>
                      <a:cubicBezTo>
                        <a:pt x="305" y="36"/>
                        <a:pt x="377" y="60"/>
                        <a:pt x="436" y="101"/>
                      </a:cubicBezTo>
                      <a:lnTo>
                        <a:pt x="436" y="346"/>
                      </a:lnTo>
                      <a:lnTo>
                        <a:pt x="466" y="346"/>
                      </a:lnTo>
                      <a:lnTo>
                        <a:pt x="466" y="90"/>
                      </a:lnTo>
                      <a:lnTo>
                        <a:pt x="460" y="83"/>
                      </a:lnTo>
                      <a:cubicBezTo>
                        <a:pt x="394" y="30"/>
                        <a:pt x="317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15"/>
                <p:cNvSpPr/>
                <p:nvPr/>
              </p:nvSpPr>
              <p:spPr>
                <a:xfrm>
                  <a:off x="3993661" y="958486"/>
                  <a:ext cx="83928" cy="6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46" extrusionOk="0">
                      <a:moveTo>
                        <a:pt x="232" y="0"/>
                      </a:moveTo>
                      <a:cubicBezTo>
                        <a:pt x="149" y="0"/>
                        <a:pt x="66" y="30"/>
                        <a:pt x="6" y="83"/>
                      </a:cubicBezTo>
                      <a:lnTo>
                        <a:pt x="0" y="90"/>
                      </a:lnTo>
                      <a:lnTo>
                        <a:pt x="0" y="346"/>
                      </a:lnTo>
                      <a:lnTo>
                        <a:pt x="30" y="346"/>
                      </a:lnTo>
                      <a:lnTo>
                        <a:pt x="30" y="101"/>
                      </a:lnTo>
                      <a:cubicBezTo>
                        <a:pt x="83" y="60"/>
                        <a:pt x="154" y="36"/>
                        <a:pt x="232" y="36"/>
                      </a:cubicBezTo>
                      <a:cubicBezTo>
                        <a:pt x="303" y="36"/>
                        <a:pt x="375" y="60"/>
                        <a:pt x="429" y="101"/>
                      </a:cubicBezTo>
                      <a:lnTo>
                        <a:pt x="429" y="346"/>
                      </a:lnTo>
                      <a:lnTo>
                        <a:pt x="465" y="346"/>
                      </a:lnTo>
                      <a:lnTo>
                        <a:pt x="459" y="90"/>
                      </a:lnTo>
                      <a:lnTo>
                        <a:pt x="452" y="83"/>
                      </a:lnTo>
                      <a:cubicBezTo>
                        <a:pt x="393" y="30"/>
                        <a:pt x="309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15"/>
                <p:cNvSpPr/>
                <p:nvPr/>
              </p:nvSpPr>
              <p:spPr>
                <a:xfrm>
                  <a:off x="4099969" y="958486"/>
                  <a:ext cx="83928" cy="6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46" extrusionOk="0">
                      <a:moveTo>
                        <a:pt x="233" y="0"/>
                      </a:moveTo>
                      <a:cubicBezTo>
                        <a:pt x="149" y="0"/>
                        <a:pt x="71" y="30"/>
                        <a:pt x="6" y="83"/>
                      </a:cubicBezTo>
                      <a:lnTo>
                        <a:pt x="0" y="90"/>
                      </a:lnTo>
                      <a:lnTo>
                        <a:pt x="0" y="346"/>
                      </a:lnTo>
                      <a:lnTo>
                        <a:pt x="30" y="346"/>
                      </a:lnTo>
                      <a:lnTo>
                        <a:pt x="30" y="101"/>
                      </a:lnTo>
                      <a:cubicBezTo>
                        <a:pt x="90" y="60"/>
                        <a:pt x="162" y="36"/>
                        <a:pt x="233" y="36"/>
                      </a:cubicBezTo>
                      <a:cubicBezTo>
                        <a:pt x="304" y="36"/>
                        <a:pt x="376" y="60"/>
                        <a:pt x="435" y="101"/>
                      </a:cubicBezTo>
                      <a:lnTo>
                        <a:pt x="435" y="346"/>
                      </a:lnTo>
                      <a:lnTo>
                        <a:pt x="465" y="346"/>
                      </a:lnTo>
                      <a:lnTo>
                        <a:pt x="465" y="90"/>
                      </a:lnTo>
                      <a:lnTo>
                        <a:pt x="459" y="83"/>
                      </a:lnTo>
                      <a:cubicBezTo>
                        <a:pt x="393" y="30"/>
                        <a:pt x="316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15"/>
                <p:cNvSpPr/>
                <p:nvPr/>
              </p:nvSpPr>
              <p:spPr>
                <a:xfrm>
                  <a:off x="4138594" y="1012092"/>
                  <a:ext cx="6678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7" extrusionOk="0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15"/>
                <p:cNvSpPr/>
                <p:nvPr/>
              </p:nvSpPr>
              <p:spPr>
                <a:xfrm>
                  <a:off x="4138594" y="998194"/>
                  <a:ext cx="6678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6" extrusionOk="0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15"/>
                <p:cNvSpPr/>
                <p:nvPr/>
              </p:nvSpPr>
              <p:spPr>
                <a:xfrm>
                  <a:off x="4138594" y="984116"/>
                  <a:ext cx="6678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7" extrusionOk="0">
                      <a:moveTo>
                        <a:pt x="0" y="1"/>
                      </a:moveTo>
                      <a:lnTo>
                        <a:pt x="0" y="37"/>
                      </a:lnTo>
                      <a:lnTo>
                        <a:pt x="36" y="3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15"/>
                <p:cNvSpPr/>
                <p:nvPr/>
              </p:nvSpPr>
              <p:spPr>
                <a:xfrm>
                  <a:off x="4147438" y="969316"/>
                  <a:ext cx="10649" cy="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" h="53" extrusionOk="0">
                      <a:moveTo>
                        <a:pt x="23" y="0"/>
                      </a:moveTo>
                      <a:cubicBezTo>
                        <a:pt x="23" y="11"/>
                        <a:pt x="17" y="23"/>
                        <a:pt x="0" y="23"/>
                      </a:cubicBezTo>
                      <a:lnTo>
                        <a:pt x="0" y="53"/>
                      </a:lnTo>
                      <a:cubicBezTo>
                        <a:pt x="29" y="53"/>
                        <a:pt x="59" y="3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15"/>
                <p:cNvSpPr/>
                <p:nvPr/>
              </p:nvSpPr>
              <p:spPr>
                <a:xfrm>
                  <a:off x="4125599" y="969316"/>
                  <a:ext cx="11010" cy="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3" extrusionOk="0">
                      <a:moveTo>
                        <a:pt x="1" y="0"/>
                      </a:moveTo>
                      <a:cubicBezTo>
                        <a:pt x="1" y="30"/>
                        <a:pt x="31" y="53"/>
                        <a:pt x="61" y="53"/>
                      </a:cubicBezTo>
                      <a:lnTo>
                        <a:pt x="61" y="23"/>
                      </a:lnTo>
                      <a:cubicBezTo>
                        <a:pt x="42" y="23"/>
                        <a:pt x="37" y="11"/>
                        <a:pt x="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15"/>
                <p:cNvSpPr/>
                <p:nvPr/>
              </p:nvSpPr>
              <p:spPr>
                <a:xfrm>
                  <a:off x="4027954" y="824021"/>
                  <a:ext cx="14078" cy="8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9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24" y="30"/>
                      </a:lnTo>
                      <a:lnTo>
                        <a:pt x="24" y="49"/>
                      </a:lnTo>
                      <a:lnTo>
                        <a:pt x="55" y="49"/>
                      </a:lnTo>
                      <a:lnTo>
                        <a:pt x="55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15"/>
                <p:cNvSpPr/>
                <p:nvPr/>
              </p:nvSpPr>
              <p:spPr>
                <a:xfrm>
                  <a:off x="4032285" y="843333"/>
                  <a:ext cx="5595" cy="9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55" extrusionOk="0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1" y="55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15"/>
                <p:cNvSpPr/>
                <p:nvPr/>
              </p:nvSpPr>
              <p:spPr>
                <a:xfrm>
                  <a:off x="4032285" y="862646"/>
                  <a:ext cx="5595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7" extrusionOk="0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1" y="36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15"/>
                <p:cNvSpPr/>
                <p:nvPr/>
              </p:nvSpPr>
              <p:spPr>
                <a:xfrm>
                  <a:off x="4138594" y="862646"/>
                  <a:ext cx="6678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7" extrusionOk="0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15"/>
                <p:cNvSpPr/>
                <p:nvPr/>
              </p:nvSpPr>
              <p:spPr>
                <a:xfrm>
                  <a:off x="4138594" y="843333"/>
                  <a:ext cx="6678" cy="9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55" extrusionOk="0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6" y="55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15"/>
                <p:cNvSpPr/>
                <p:nvPr/>
              </p:nvSpPr>
              <p:spPr>
                <a:xfrm>
                  <a:off x="4135526" y="824021"/>
                  <a:ext cx="9746" cy="8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49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17" y="30"/>
                      </a:lnTo>
                      <a:lnTo>
                        <a:pt x="17" y="49"/>
                      </a:lnTo>
                      <a:lnTo>
                        <a:pt x="53" y="49"/>
                      </a:ln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15"/>
                <p:cNvSpPr/>
                <p:nvPr/>
              </p:nvSpPr>
              <p:spPr>
                <a:xfrm>
                  <a:off x="4001061" y="824021"/>
                  <a:ext cx="140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15"/>
                <p:cNvSpPr/>
                <p:nvPr/>
              </p:nvSpPr>
              <p:spPr>
                <a:xfrm>
                  <a:off x="4108633" y="824021"/>
                  <a:ext cx="140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15"/>
                <p:cNvSpPr/>
                <p:nvPr/>
              </p:nvSpPr>
              <p:spPr>
                <a:xfrm>
                  <a:off x="4054666" y="824021"/>
                  <a:ext cx="14259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15"/>
                <p:cNvSpPr/>
                <p:nvPr/>
              </p:nvSpPr>
              <p:spPr>
                <a:xfrm>
                  <a:off x="4081559" y="824021"/>
                  <a:ext cx="14439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9" y="30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15"/>
                <p:cNvSpPr/>
                <p:nvPr/>
              </p:nvSpPr>
              <p:spPr>
                <a:xfrm>
                  <a:off x="3948358" y="824021"/>
                  <a:ext cx="13176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15"/>
                <p:cNvSpPr/>
                <p:nvPr/>
              </p:nvSpPr>
              <p:spPr>
                <a:xfrm>
                  <a:off x="3975251" y="824021"/>
                  <a:ext cx="13176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15"/>
                <p:cNvSpPr/>
                <p:nvPr/>
              </p:nvSpPr>
              <p:spPr>
                <a:xfrm>
                  <a:off x="3925796" y="824021"/>
                  <a:ext cx="8844" cy="8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0" y="49"/>
                      </a:lnTo>
                      <a:lnTo>
                        <a:pt x="30" y="30"/>
                      </a:lnTo>
                      <a:lnTo>
                        <a:pt x="49" y="3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15"/>
                <p:cNvSpPr/>
                <p:nvPr/>
              </p:nvSpPr>
              <p:spPr>
                <a:xfrm>
                  <a:off x="3925796" y="843333"/>
                  <a:ext cx="5595" cy="9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55" extrusionOk="0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0" y="55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15"/>
                <p:cNvSpPr/>
                <p:nvPr/>
              </p:nvSpPr>
              <p:spPr>
                <a:xfrm>
                  <a:off x="3925796" y="862646"/>
                  <a:ext cx="5595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7" extrusionOk="0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0" y="36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15"/>
                <p:cNvSpPr/>
                <p:nvPr/>
              </p:nvSpPr>
              <p:spPr>
                <a:xfrm>
                  <a:off x="3889337" y="1034833"/>
                  <a:ext cx="66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36" y="3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15"/>
                <p:cNvSpPr/>
                <p:nvPr/>
              </p:nvSpPr>
              <p:spPr>
                <a:xfrm>
                  <a:off x="4068744" y="1034833"/>
                  <a:ext cx="129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1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15"/>
                <p:cNvSpPr/>
                <p:nvPr/>
              </p:nvSpPr>
              <p:spPr>
                <a:xfrm>
                  <a:off x="4041851" y="1034833"/>
                  <a:ext cx="129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1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15"/>
                <p:cNvSpPr/>
                <p:nvPr/>
              </p:nvSpPr>
              <p:spPr>
                <a:xfrm>
                  <a:off x="4121628" y="1034833"/>
                  <a:ext cx="140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31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15"/>
                <p:cNvSpPr/>
                <p:nvPr/>
              </p:nvSpPr>
              <p:spPr>
                <a:xfrm>
                  <a:off x="4014958" y="1034833"/>
                  <a:ext cx="140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15"/>
                <p:cNvSpPr/>
                <p:nvPr/>
              </p:nvSpPr>
              <p:spPr>
                <a:xfrm>
                  <a:off x="4095818" y="1034833"/>
                  <a:ext cx="129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1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15"/>
                <p:cNvSpPr/>
                <p:nvPr/>
              </p:nvSpPr>
              <p:spPr>
                <a:xfrm>
                  <a:off x="4148340" y="1034833"/>
                  <a:ext cx="13176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15"/>
                <p:cNvSpPr/>
                <p:nvPr/>
              </p:nvSpPr>
              <p:spPr>
                <a:xfrm>
                  <a:off x="3935543" y="1034833"/>
                  <a:ext cx="129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1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15"/>
                <p:cNvSpPr/>
                <p:nvPr/>
              </p:nvSpPr>
              <p:spPr>
                <a:xfrm>
                  <a:off x="3908650" y="1034833"/>
                  <a:ext cx="140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31" extrusionOk="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15"/>
                <p:cNvSpPr/>
                <p:nvPr/>
              </p:nvSpPr>
              <p:spPr>
                <a:xfrm>
                  <a:off x="3988246" y="1034833"/>
                  <a:ext cx="140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31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15"/>
                <p:cNvSpPr/>
                <p:nvPr/>
              </p:nvSpPr>
              <p:spPr>
                <a:xfrm>
                  <a:off x="3962436" y="1034833"/>
                  <a:ext cx="12995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1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15"/>
                <p:cNvSpPr/>
                <p:nvPr/>
              </p:nvSpPr>
              <p:spPr>
                <a:xfrm>
                  <a:off x="4175233" y="1034833"/>
                  <a:ext cx="66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1" extrusionOk="0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36" y="3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6" name="Google Shape;1116;p15"/>
              <p:cNvGrpSpPr/>
              <p:nvPr/>
            </p:nvGrpSpPr>
            <p:grpSpPr>
              <a:xfrm rot="156">
                <a:off x="4583256" y="4688009"/>
                <a:ext cx="445294" cy="430093"/>
                <a:chOff x="3391365" y="1514215"/>
                <a:chExt cx="201427" cy="194568"/>
              </a:xfrm>
            </p:grpSpPr>
            <p:sp>
              <p:nvSpPr>
                <p:cNvPr id="1117" name="Google Shape;1117;p15"/>
                <p:cNvSpPr/>
                <p:nvPr/>
              </p:nvSpPr>
              <p:spPr>
                <a:xfrm>
                  <a:off x="3516265" y="1619621"/>
                  <a:ext cx="7761" cy="1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73" extrusionOk="0">
                      <a:moveTo>
                        <a:pt x="6" y="1"/>
                      </a:moveTo>
                      <a:cubicBezTo>
                        <a:pt x="6" y="18"/>
                        <a:pt x="6" y="42"/>
                        <a:pt x="1" y="59"/>
                      </a:cubicBezTo>
                      <a:lnTo>
                        <a:pt x="31" y="72"/>
                      </a:lnTo>
                      <a:cubicBezTo>
                        <a:pt x="36" y="48"/>
                        <a:pt x="42" y="24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15"/>
                <p:cNvSpPr/>
                <p:nvPr/>
              </p:nvSpPr>
              <p:spPr>
                <a:xfrm>
                  <a:off x="3467713" y="1576484"/>
                  <a:ext cx="13176" cy="7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43" extrusionOk="0">
                      <a:moveTo>
                        <a:pt x="72" y="1"/>
                      </a:moveTo>
                      <a:cubicBezTo>
                        <a:pt x="49" y="1"/>
                        <a:pt x="25" y="7"/>
                        <a:pt x="1" y="12"/>
                      </a:cubicBezTo>
                      <a:lnTo>
                        <a:pt x="14" y="42"/>
                      </a:lnTo>
                      <a:cubicBezTo>
                        <a:pt x="31" y="37"/>
                        <a:pt x="55" y="37"/>
                        <a:pt x="72" y="37"/>
                      </a:cubicBez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15"/>
                <p:cNvSpPr/>
                <p:nvPr/>
              </p:nvSpPr>
              <p:spPr>
                <a:xfrm>
                  <a:off x="3510850" y="1593811"/>
                  <a:ext cx="11010" cy="14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78" extrusionOk="0">
                      <a:moveTo>
                        <a:pt x="25" y="1"/>
                      </a:moveTo>
                      <a:lnTo>
                        <a:pt x="1" y="24"/>
                      </a:lnTo>
                      <a:cubicBezTo>
                        <a:pt x="12" y="36"/>
                        <a:pt x="25" y="59"/>
                        <a:pt x="31" y="78"/>
                      </a:cubicBezTo>
                      <a:lnTo>
                        <a:pt x="61" y="65"/>
                      </a:lnTo>
                      <a:cubicBezTo>
                        <a:pt x="48" y="42"/>
                        <a:pt x="42" y="24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15"/>
                <p:cNvSpPr/>
                <p:nvPr/>
              </p:nvSpPr>
              <p:spPr>
                <a:xfrm>
                  <a:off x="3492620" y="1578650"/>
                  <a:ext cx="12995" cy="11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61" extrusionOk="0">
                      <a:moveTo>
                        <a:pt x="6" y="0"/>
                      </a:moveTo>
                      <a:lnTo>
                        <a:pt x="0" y="30"/>
                      </a:lnTo>
                      <a:cubicBezTo>
                        <a:pt x="19" y="36"/>
                        <a:pt x="36" y="49"/>
                        <a:pt x="54" y="60"/>
                      </a:cubicBezTo>
                      <a:lnTo>
                        <a:pt x="72" y="36"/>
                      </a:lnTo>
                      <a:cubicBezTo>
                        <a:pt x="54" y="19"/>
                        <a:pt x="30" y="6"/>
                        <a:pt x="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15"/>
                <p:cNvSpPr/>
                <p:nvPr/>
              </p:nvSpPr>
              <p:spPr>
                <a:xfrm>
                  <a:off x="3438834" y="1606806"/>
                  <a:ext cx="7761" cy="12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72" extrusionOk="0">
                      <a:moveTo>
                        <a:pt x="12" y="0"/>
                      </a:moveTo>
                      <a:cubicBezTo>
                        <a:pt x="7" y="17"/>
                        <a:pt x="1" y="47"/>
                        <a:pt x="1" y="72"/>
                      </a:cubicBezTo>
                      <a:lnTo>
                        <a:pt x="31" y="72"/>
                      </a:lnTo>
                      <a:cubicBezTo>
                        <a:pt x="31" y="47"/>
                        <a:pt x="37" y="29"/>
                        <a:pt x="42" y="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15"/>
                <p:cNvSpPr/>
                <p:nvPr/>
              </p:nvSpPr>
              <p:spPr>
                <a:xfrm>
                  <a:off x="3441000" y="1630270"/>
                  <a:ext cx="11010" cy="14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78" extrusionOk="0">
                      <a:moveTo>
                        <a:pt x="30" y="0"/>
                      </a:moveTo>
                      <a:lnTo>
                        <a:pt x="0" y="13"/>
                      </a:lnTo>
                      <a:cubicBezTo>
                        <a:pt x="6" y="36"/>
                        <a:pt x="19" y="55"/>
                        <a:pt x="36" y="77"/>
                      </a:cubicBezTo>
                      <a:lnTo>
                        <a:pt x="60" y="60"/>
                      </a:lnTo>
                      <a:cubicBezTo>
                        <a:pt x="47" y="42"/>
                        <a:pt x="36" y="25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15"/>
                <p:cNvSpPr/>
                <p:nvPr/>
              </p:nvSpPr>
              <p:spPr>
                <a:xfrm>
                  <a:off x="3446415" y="1585147"/>
                  <a:ext cx="12995" cy="12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72" extrusionOk="0">
                      <a:moveTo>
                        <a:pt x="53" y="0"/>
                      </a:moveTo>
                      <a:cubicBezTo>
                        <a:pt x="36" y="13"/>
                        <a:pt x="17" y="30"/>
                        <a:pt x="0" y="54"/>
                      </a:cubicBezTo>
                      <a:lnTo>
                        <a:pt x="30" y="72"/>
                      </a:lnTo>
                      <a:cubicBezTo>
                        <a:pt x="42" y="54"/>
                        <a:pt x="53" y="36"/>
                        <a:pt x="72" y="24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15"/>
                <p:cNvSpPr/>
                <p:nvPr/>
              </p:nvSpPr>
              <p:spPr>
                <a:xfrm>
                  <a:off x="3480708" y="1653914"/>
                  <a:ext cx="14078" cy="7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3" extrusionOk="0">
                      <a:moveTo>
                        <a:pt x="66" y="1"/>
                      </a:moveTo>
                      <a:cubicBezTo>
                        <a:pt x="49" y="6"/>
                        <a:pt x="25" y="12"/>
                        <a:pt x="0" y="12"/>
                      </a:cubicBezTo>
                      <a:lnTo>
                        <a:pt x="0" y="42"/>
                      </a:lnTo>
                      <a:cubicBezTo>
                        <a:pt x="30" y="42"/>
                        <a:pt x="55" y="37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15"/>
                <p:cNvSpPr/>
                <p:nvPr/>
              </p:nvSpPr>
              <p:spPr>
                <a:xfrm>
                  <a:off x="3455981" y="1648499"/>
                  <a:ext cx="14259" cy="11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61" extrusionOk="0">
                      <a:moveTo>
                        <a:pt x="19" y="1"/>
                      </a:moveTo>
                      <a:lnTo>
                        <a:pt x="0" y="31"/>
                      </a:lnTo>
                      <a:cubicBezTo>
                        <a:pt x="24" y="42"/>
                        <a:pt x="43" y="55"/>
                        <a:pt x="66" y="61"/>
                      </a:cubicBezTo>
                      <a:lnTo>
                        <a:pt x="79" y="31"/>
                      </a:lnTo>
                      <a:cubicBezTo>
                        <a:pt x="54" y="25"/>
                        <a:pt x="36" y="12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15"/>
                <p:cNvSpPr/>
                <p:nvPr/>
              </p:nvSpPr>
              <p:spPr>
                <a:xfrm>
                  <a:off x="3502367" y="1641099"/>
                  <a:ext cx="12995" cy="1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67" extrusionOk="0">
                      <a:moveTo>
                        <a:pt x="48" y="0"/>
                      </a:moveTo>
                      <a:cubicBezTo>
                        <a:pt x="36" y="17"/>
                        <a:pt x="18" y="30"/>
                        <a:pt x="0" y="42"/>
                      </a:cubicBezTo>
                      <a:lnTo>
                        <a:pt x="18" y="66"/>
                      </a:lnTo>
                      <a:cubicBezTo>
                        <a:pt x="42" y="53"/>
                        <a:pt x="59" y="36"/>
                        <a:pt x="72" y="17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15"/>
                <p:cNvSpPr/>
                <p:nvPr/>
              </p:nvSpPr>
              <p:spPr>
                <a:xfrm>
                  <a:off x="3412122" y="1644168"/>
                  <a:ext cx="10649" cy="14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" h="80" extrusionOk="0">
                      <a:moveTo>
                        <a:pt x="29" y="0"/>
                      </a:moveTo>
                      <a:lnTo>
                        <a:pt x="0" y="13"/>
                      </a:lnTo>
                      <a:cubicBezTo>
                        <a:pt x="12" y="36"/>
                        <a:pt x="23" y="55"/>
                        <a:pt x="36" y="79"/>
                      </a:cubicBezTo>
                      <a:lnTo>
                        <a:pt x="59" y="60"/>
                      </a:lnTo>
                      <a:cubicBezTo>
                        <a:pt x="47" y="43"/>
                        <a:pt x="42" y="19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15"/>
                <p:cNvSpPr/>
                <p:nvPr/>
              </p:nvSpPr>
              <p:spPr>
                <a:xfrm>
                  <a:off x="3407610" y="1619621"/>
                  <a:ext cx="6678" cy="1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3" extrusionOk="0">
                      <a:moveTo>
                        <a:pt x="1" y="1"/>
                      </a:moveTo>
                      <a:cubicBezTo>
                        <a:pt x="1" y="24"/>
                        <a:pt x="1" y="48"/>
                        <a:pt x="7" y="72"/>
                      </a:cubicBezTo>
                      <a:lnTo>
                        <a:pt x="37" y="65"/>
                      </a:lnTo>
                      <a:cubicBezTo>
                        <a:pt x="31" y="48"/>
                        <a:pt x="31" y="24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15"/>
                <p:cNvSpPr/>
                <p:nvPr/>
              </p:nvSpPr>
              <p:spPr>
                <a:xfrm>
                  <a:off x="3408692" y="1592547"/>
                  <a:ext cx="8664" cy="14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80" extrusionOk="0">
                      <a:moveTo>
                        <a:pt x="19" y="1"/>
                      </a:moveTo>
                      <a:cubicBezTo>
                        <a:pt x="12" y="25"/>
                        <a:pt x="6" y="49"/>
                        <a:pt x="1" y="72"/>
                      </a:cubicBezTo>
                      <a:lnTo>
                        <a:pt x="31" y="79"/>
                      </a:lnTo>
                      <a:cubicBezTo>
                        <a:pt x="36" y="55"/>
                        <a:pt x="42" y="31"/>
                        <a:pt x="48" y="1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15"/>
                <p:cNvSpPr/>
                <p:nvPr/>
              </p:nvSpPr>
              <p:spPr>
                <a:xfrm>
                  <a:off x="3418439" y="1570167"/>
                  <a:ext cx="11912" cy="12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" h="72" extrusionOk="0">
                      <a:moveTo>
                        <a:pt x="42" y="0"/>
                      </a:moveTo>
                      <a:cubicBezTo>
                        <a:pt x="29" y="17"/>
                        <a:pt x="12" y="36"/>
                        <a:pt x="1" y="60"/>
                      </a:cubicBezTo>
                      <a:lnTo>
                        <a:pt x="24" y="72"/>
                      </a:lnTo>
                      <a:cubicBezTo>
                        <a:pt x="37" y="53"/>
                        <a:pt x="54" y="36"/>
                        <a:pt x="65" y="17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15"/>
                <p:cNvSpPr/>
                <p:nvPr/>
              </p:nvSpPr>
              <p:spPr>
                <a:xfrm>
                  <a:off x="3436488" y="1552840"/>
                  <a:ext cx="14439" cy="1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67" extrusionOk="0">
                      <a:moveTo>
                        <a:pt x="67" y="0"/>
                      </a:moveTo>
                      <a:cubicBezTo>
                        <a:pt x="44" y="13"/>
                        <a:pt x="20" y="25"/>
                        <a:pt x="1" y="42"/>
                      </a:cubicBezTo>
                      <a:lnTo>
                        <a:pt x="20" y="66"/>
                      </a:lnTo>
                      <a:cubicBezTo>
                        <a:pt x="37" y="55"/>
                        <a:pt x="55" y="42"/>
                        <a:pt x="80" y="3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15"/>
                <p:cNvSpPr/>
                <p:nvPr/>
              </p:nvSpPr>
              <p:spPr>
                <a:xfrm>
                  <a:off x="3510850" y="1552840"/>
                  <a:ext cx="15161" cy="1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7" extrusionOk="0">
                      <a:moveTo>
                        <a:pt x="18" y="0"/>
                      </a:moveTo>
                      <a:lnTo>
                        <a:pt x="1" y="30"/>
                      </a:lnTo>
                      <a:cubicBezTo>
                        <a:pt x="25" y="36"/>
                        <a:pt x="42" y="55"/>
                        <a:pt x="61" y="66"/>
                      </a:cubicBezTo>
                      <a:lnTo>
                        <a:pt x="84" y="42"/>
                      </a:lnTo>
                      <a:cubicBezTo>
                        <a:pt x="61" y="25"/>
                        <a:pt x="42" y="13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15"/>
                <p:cNvSpPr/>
                <p:nvPr/>
              </p:nvSpPr>
              <p:spPr>
                <a:xfrm>
                  <a:off x="3487206" y="1545259"/>
                  <a:ext cx="14078" cy="8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9" extrusionOk="0">
                      <a:moveTo>
                        <a:pt x="0" y="1"/>
                      </a:moveTo>
                      <a:lnTo>
                        <a:pt x="0" y="31"/>
                      </a:lnTo>
                      <a:cubicBezTo>
                        <a:pt x="24" y="37"/>
                        <a:pt x="49" y="37"/>
                        <a:pt x="72" y="48"/>
                      </a:cubicBezTo>
                      <a:lnTo>
                        <a:pt x="77" y="20"/>
                      </a:lnTo>
                      <a:cubicBezTo>
                        <a:pt x="54" y="7"/>
                        <a:pt x="30" y="7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15"/>
                <p:cNvSpPr/>
                <p:nvPr/>
              </p:nvSpPr>
              <p:spPr>
                <a:xfrm>
                  <a:off x="3460313" y="1545259"/>
                  <a:ext cx="14078" cy="8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9" extrusionOk="0">
                      <a:moveTo>
                        <a:pt x="78" y="1"/>
                      </a:moveTo>
                      <a:cubicBezTo>
                        <a:pt x="55" y="7"/>
                        <a:pt x="25" y="7"/>
                        <a:pt x="0" y="20"/>
                      </a:cubicBezTo>
                      <a:lnTo>
                        <a:pt x="12" y="48"/>
                      </a:lnTo>
                      <a:cubicBezTo>
                        <a:pt x="36" y="42"/>
                        <a:pt x="55" y="37"/>
                        <a:pt x="78" y="31"/>
                      </a:cubicBez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15"/>
                <p:cNvSpPr/>
                <p:nvPr/>
              </p:nvSpPr>
              <p:spPr>
                <a:xfrm>
                  <a:off x="3548572" y="1618358"/>
                  <a:ext cx="6678" cy="14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0" extrusionOk="0">
                      <a:moveTo>
                        <a:pt x="36" y="1"/>
                      </a:moveTo>
                      <a:lnTo>
                        <a:pt x="6" y="8"/>
                      </a:lnTo>
                      <a:cubicBezTo>
                        <a:pt x="6" y="31"/>
                        <a:pt x="0" y="49"/>
                        <a:pt x="0" y="72"/>
                      </a:cubicBezTo>
                      <a:lnTo>
                        <a:pt x="30" y="79"/>
                      </a:lnTo>
                      <a:cubicBezTo>
                        <a:pt x="36" y="55"/>
                        <a:pt x="36" y="31"/>
                        <a:pt x="36" y="8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15"/>
                <p:cNvSpPr/>
                <p:nvPr/>
              </p:nvSpPr>
              <p:spPr>
                <a:xfrm>
                  <a:off x="3544060" y="1592547"/>
                  <a:ext cx="10107" cy="14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80" extrusionOk="0">
                      <a:moveTo>
                        <a:pt x="31" y="1"/>
                      </a:moveTo>
                      <a:lnTo>
                        <a:pt x="1" y="8"/>
                      </a:lnTo>
                      <a:cubicBezTo>
                        <a:pt x="12" y="31"/>
                        <a:pt x="20" y="55"/>
                        <a:pt x="25" y="79"/>
                      </a:cubicBezTo>
                      <a:lnTo>
                        <a:pt x="55" y="72"/>
                      </a:lnTo>
                      <a:cubicBezTo>
                        <a:pt x="48" y="49"/>
                        <a:pt x="42" y="25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15"/>
                <p:cNvSpPr/>
                <p:nvPr/>
              </p:nvSpPr>
              <p:spPr>
                <a:xfrm>
                  <a:off x="3538645" y="1644168"/>
                  <a:ext cx="11010" cy="14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80" extrusionOk="0">
                      <a:moveTo>
                        <a:pt x="37" y="0"/>
                      </a:moveTo>
                      <a:cubicBezTo>
                        <a:pt x="25" y="19"/>
                        <a:pt x="14" y="43"/>
                        <a:pt x="1" y="60"/>
                      </a:cubicBezTo>
                      <a:lnTo>
                        <a:pt x="31" y="79"/>
                      </a:lnTo>
                      <a:cubicBezTo>
                        <a:pt x="42" y="55"/>
                        <a:pt x="55" y="30"/>
                        <a:pt x="61" y="8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15"/>
                <p:cNvSpPr/>
                <p:nvPr/>
              </p:nvSpPr>
              <p:spPr>
                <a:xfrm>
                  <a:off x="3531245" y="1569084"/>
                  <a:ext cx="12995" cy="14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78" extrusionOk="0">
                      <a:moveTo>
                        <a:pt x="25" y="0"/>
                      </a:moveTo>
                      <a:lnTo>
                        <a:pt x="1" y="23"/>
                      </a:lnTo>
                      <a:cubicBezTo>
                        <a:pt x="19" y="42"/>
                        <a:pt x="31" y="59"/>
                        <a:pt x="42" y="78"/>
                      </a:cubicBezTo>
                      <a:lnTo>
                        <a:pt x="72" y="59"/>
                      </a:lnTo>
                      <a:cubicBezTo>
                        <a:pt x="55" y="42"/>
                        <a:pt x="42" y="18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15"/>
                <p:cNvSpPr/>
                <p:nvPr/>
              </p:nvSpPr>
              <p:spPr>
                <a:xfrm>
                  <a:off x="3448400" y="1680807"/>
                  <a:ext cx="14078" cy="9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5" extrusionOk="0">
                      <a:moveTo>
                        <a:pt x="14" y="0"/>
                      </a:moveTo>
                      <a:lnTo>
                        <a:pt x="1" y="25"/>
                      </a:lnTo>
                      <a:cubicBezTo>
                        <a:pt x="25" y="36"/>
                        <a:pt x="49" y="48"/>
                        <a:pt x="72" y="55"/>
                      </a:cubicBezTo>
                      <a:lnTo>
                        <a:pt x="78" y="25"/>
                      </a:lnTo>
                      <a:cubicBezTo>
                        <a:pt x="55" y="19"/>
                        <a:pt x="36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15"/>
                <p:cNvSpPr/>
                <p:nvPr/>
              </p:nvSpPr>
              <p:spPr>
                <a:xfrm>
                  <a:off x="3522762" y="1664743"/>
                  <a:ext cx="12995" cy="1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73" extrusionOk="0">
                      <a:moveTo>
                        <a:pt x="48" y="1"/>
                      </a:moveTo>
                      <a:cubicBezTo>
                        <a:pt x="36" y="18"/>
                        <a:pt x="18" y="37"/>
                        <a:pt x="0" y="48"/>
                      </a:cubicBezTo>
                      <a:lnTo>
                        <a:pt x="18" y="72"/>
                      </a:lnTo>
                      <a:cubicBezTo>
                        <a:pt x="36" y="59"/>
                        <a:pt x="53" y="42"/>
                        <a:pt x="72" y="24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15"/>
                <p:cNvSpPr/>
                <p:nvPr/>
              </p:nvSpPr>
              <p:spPr>
                <a:xfrm>
                  <a:off x="3427102" y="1665826"/>
                  <a:ext cx="12995" cy="12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72" extrusionOk="0">
                      <a:moveTo>
                        <a:pt x="24" y="1"/>
                      </a:moveTo>
                      <a:lnTo>
                        <a:pt x="0" y="18"/>
                      </a:lnTo>
                      <a:lnTo>
                        <a:pt x="53" y="72"/>
                      </a:lnTo>
                      <a:lnTo>
                        <a:pt x="72" y="42"/>
                      </a:lnTo>
                      <a:cubicBezTo>
                        <a:pt x="53" y="31"/>
                        <a:pt x="36" y="12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15"/>
                <p:cNvSpPr/>
                <p:nvPr/>
              </p:nvSpPr>
              <p:spPr>
                <a:xfrm>
                  <a:off x="3474210" y="1687305"/>
                  <a:ext cx="14078" cy="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31" extrusionOk="0">
                      <a:moveTo>
                        <a:pt x="6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15"/>
                <p:cNvSpPr/>
                <p:nvPr/>
              </p:nvSpPr>
              <p:spPr>
                <a:xfrm>
                  <a:off x="3500020" y="1679724"/>
                  <a:ext cx="14078" cy="11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61" extrusionOk="0">
                      <a:moveTo>
                        <a:pt x="66" y="1"/>
                      </a:moveTo>
                      <a:cubicBezTo>
                        <a:pt x="42" y="12"/>
                        <a:pt x="25" y="25"/>
                        <a:pt x="1" y="31"/>
                      </a:cubicBezTo>
                      <a:lnTo>
                        <a:pt x="6" y="61"/>
                      </a:lnTo>
                      <a:cubicBezTo>
                        <a:pt x="31" y="54"/>
                        <a:pt x="55" y="42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15"/>
                <p:cNvSpPr/>
                <p:nvPr/>
              </p:nvSpPr>
              <p:spPr>
                <a:xfrm>
                  <a:off x="3391365" y="1514215"/>
                  <a:ext cx="201427" cy="19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1078" extrusionOk="0">
                      <a:moveTo>
                        <a:pt x="1044" y="90"/>
                      </a:moveTo>
                      <a:lnTo>
                        <a:pt x="1037" y="102"/>
                      </a:lnTo>
                      <a:lnTo>
                        <a:pt x="1001" y="102"/>
                      </a:lnTo>
                      <a:lnTo>
                        <a:pt x="1009" y="90"/>
                      </a:lnTo>
                      <a:close/>
                      <a:moveTo>
                        <a:pt x="948" y="77"/>
                      </a:moveTo>
                      <a:lnTo>
                        <a:pt x="948" y="107"/>
                      </a:lnTo>
                      <a:lnTo>
                        <a:pt x="943" y="113"/>
                      </a:lnTo>
                      <a:lnTo>
                        <a:pt x="943" y="84"/>
                      </a:lnTo>
                      <a:lnTo>
                        <a:pt x="948" y="77"/>
                      </a:lnTo>
                      <a:close/>
                      <a:moveTo>
                        <a:pt x="501" y="555"/>
                      </a:moveTo>
                      <a:lnTo>
                        <a:pt x="490" y="572"/>
                      </a:lnTo>
                      <a:lnTo>
                        <a:pt x="508" y="596"/>
                      </a:lnTo>
                      <a:lnTo>
                        <a:pt x="525" y="578"/>
                      </a:lnTo>
                      <a:lnTo>
                        <a:pt x="525" y="585"/>
                      </a:lnTo>
                      <a:cubicBezTo>
                        <a:pt x="525" y="596"/>
                        <a:pt x="514" y="608"/>
                        <a:pt x="495" y="608"/>
                      </a:cubicBezTo>
                      <a:cubicBezTo>
                        <a:pt x="484" y="608"/>
                        <a:pt x="472" y="596"/>
                        <a:pt x="472" y="585"/>
                      </a:cubicBezTo>
                      <a:cubicBezTo>
                        <a:pt x="472" y="566"/>
                        <a:pt x="484" y="555"/>
                        <a:pt x="495" y="555"/>
                      </a:cubicBezTo>
                      <a:close/>
                      <a:moveTo>
                        <a:pt x="495" y="465"/>
                      </a:moveTo>
                      <a:cubicBezTo>
                        <a:pt x="525" y="465"/>
                        <a:pt x="550" y="477"/>
                        <a:pt x="567" y="489"/>
                      </a:cubicBezTo>
                      <a:lnTo>
                        <a:pt x="525" y="530"/>
                      </a:lnTo>
                      <a:cubicBezTo>
                        <a:pt x="520" y="525"/>
                        <a:pt x="508" y="525"/>
                        <a:pt x="495" y="525"/>
                      </a:cubicBezTo>
                      <a:cubicBezTo>
                        <a:pt x="465" y="525"/>
                        <a:pt x="437" y="549"/>
                        <a:pt x="437" y="585"/>
                      </a:cubicBezTo>
                      <a:cubicBezTo>
                        <a:pt x="437" y="613"/>
                        <a:pt x="465" y="643"/>
                        <a:pt x="495" y="643"/>
                      </a:cubicBezTo>
                      <a:cubicBezTo>
                        <a:pt x="531" y="643"/>
                        <a:pt x="555" y="613"/>
                        <a:pt x="555" y="585"/>
                      </a:cubicBezTo>
                      <a:cubicBezTo>
                        <a:pt x="555" y="572"/>
                        <a:pt x="555" y="560"/>
                        <a:pt x="550" y="555"/>
                      </a:cubicBezTo>
                      <a:lnTo>
                        <a:pt x="591" y="513"/>
                      </a:lnTo>
                      <a:cubicBezTo>
                        <a:pt x="603" y="530"/>
                        <a:pt x="615" y="555"/>
                        <a:pt x="615" y="585"/>
                      </a:cubicBezTo>
                      <a:cubicBezTo>
                        <a:pt x="615" y="643"/>
                        <a:pt x="561" y="698"/>
                        <a:pt x="495" y="698"/>
                      </a:cubicBezTo>
                      <a:cubicBezTo>
                        <a:pt x="437" y="698"/>
                        <a:pt x="382" y="643"/>
                        <a:pt x="382" y="585"/>
                      </a:cubicBezTo>
                      <a:cubicBezTo>
                        <a:pt x="382" y="519"/>
                        <a:pt x="437" y="465"/>
                        <a:pt x="495" y="465"/>
                      </a:cubicBezTo>
                      <a:close/>
                      <a:moveTo>
                        <a:pt x="495" y="292"/>
                      </a:moveTo>
                      <a:cubicBezTo>
                        <a:pt x="573" y="292"/>
                        <a:pt x="638" y="322"/>
                        <a:pt x="693" y="363"/>
                      </a:cubicBezTo>
                      <a:lnTo>
                        <a:pt x="591" y="470"/>
                      </a:lnTo>
                      <a:cubicBezTo>
                        <a:pt x="567" y="447"/>
                        <a:pt x="531" y="435"/>
                        <a:pt x="495" y="435"/>
                      </a:cubicBezTo>
                      <a:cubicBezTo>
                        <a:pt x="418" y="435"/>
                        <a:pt x="352" y="500"/>
                        <a:pt x="352" y="585"/>
                      </a:cubicBezTo>
                      <a:cubicBezTo>
                        <a:pt x="352" y="662"/>
                        <a:pt x="418" y="728"/>
                        <a:pt x="495" y="728"/>
                      </a:cubicBezTo>
                      <a:cubicBezTo>
                        <a:pt x="580" y="728"/>
                        <a:pt x="644" y="662"/>
                        <a:pt x="644" y="585"/>
                      </a:cubicBezTo>
                      <a:cubicBezTo>
                        <a:pt x="644" y="549"/>
                        <a:pt x="633" y="513"/>
                        <a:pt x="615" y="489"/>
                      </a:cubicBezTo>
                      <a:lnTo>
                        <a:pt x="715" y="387"/>
                      </a:lnTo>
                      <a:cubicBezTo>
                        <a:pt x="758" y="442"/>
                        <a:pt x="787" y="506"/>
                        <a:pt x="787" y="585"/>
                      </a:cubicBezTo>
                      <a:cubicBezTo>
                        <a:pt x="787" y="745"/>
                        <a:pt x="657" y="871"/>
                        <a:pt x="495" y="871"/>
                      </a:cubicBezTo>
                      <a:cubicBezTo>
                        <a:pt x="335" y="871"/>
                        <a:pt x="209" y="745"/>
                        <a:pt x="209" y="585"/>
                      </a:cubicBezTo>
                      <a:cubicBezTo>
                        <a:pt x="209" y="423"/>
                        <a:pt x="335" y="292"/>
                        <a:pt x="495" y="292"/>
                      </a:cubicBezTo>
                      <a:close/>
                      <a:moveTo>
                        <a:pt x="495" y="113"/>
                      </a:moveTo>
                      <a:cubicBezTo>
                        <a:pt x="621" y="113"/>
                        <a:pt x="734" y="167"/>
                        <a:pt x="817" y="244"/>
                      </a:cubicBezTo>
                      <a:lnTo>
                        <a:pt x="715" y="346"/>
                      </a:lnTo>
                      <a:cubicBezTo>
                        <a:pt x="657" y="292"/>
                        <a:pt x="580" y="263"/>
                        <a:pt x="495" y="263"/>
                      </a:cubicBezTo>
                      <a:cubicBezTo>
                        <a:pt x="322" y="263"/>
                        <a:pt x="174" y="406"/>
                        <a:pt x="174" y="585"/>
                      </a:cubicBezTo>
                      <a:cubicBezTo>
                        <a:pt x="174" y="756"/>
                        <a:pt x="322" y="906"/>
                        <a:pt x="495" y="906"/>
                      </a:cubicBezTo>
                      <a:cubicBezTo>
                        <a:pt x="674" y="906"/>
                        <a:pt x="817" y="756"/>
                        <a:pt x="817" y="585"/>
                      </a:cubicBezTo>
                      <a:cubicBezTo>
                        <a:pt x="817" y="500"/>
                        <a:pt x="787" y="423"/>
                        <a:pt x="734" y="363"/>
                      </a:cubicBezTo>
                      <a:lnTo>
                        <a:pt x="836" y="263"/>
                      </a:lnTo>
                      <a:cubicBezTo>
                        <a:pt x="913" y="346"/>
                        <a:pt x="966" y="459"/>
                        <a:pt x="966" y="585"/>
                      </a:cubicBezTo>
                      <a:cubicBezTo>
                        <a:pt x="966" y="841"/>
                        <a:pt x="751" y="1049"/>
                        <a:pt x="495" y="1049"/>
                      </a:cubicBezTo>
                      <a:cubicBezTo>
                        <a:pt x="239" y="1049"/>
                        <a:pt x="31" y="841"/>
                        <a:pt x="31" y="585"/>
                      </a:cubicBezTo>
                      <a:cubicBezTo>
                        <a:pt x="31" y="327"/>
                        <a:pt x="239" y="113"/>
                        <a:pt x="495" y="113"/>
                      </a:cubicBezTo>
                      <a:close/>
                      <a:moveTo>
                        <a:pt x="979" y="0"/>
                      </a:moveTo>
                      <a:lnTo>
                        <a:pt x="913" y="71"/>
                      </a:lnTo>
                      <a:lnTo>
                        <a:pt x="913" y="149"/>
                      </a:lnTo>
                      <a:lnTo>
                        <a:pt x="836" y="220"/>
                      </a:lnTo>
                      <a:cubicBezTo>
                        <a:pt x="746" y="137"/>
                        <a:pt x="627" y="84"/>
                        <a:pt x="495" y="84"/>
                      </a:cubicBezTo>
                      <a:cubicBezTo>
                        <a:pt x="222" y="84"/>
                        <a:pt x="1" y="310"/>
                        <a:pt x="1" y="585"/>
                      </a:cubicBezTo>
                      <a:cubicBezTo>
                        <a:pt x="1" y="720"/>
                        <a:pt x="55" y="846"/>
                        <a:pt x="151" y="935"/>
                      </a:cubicBezTo>
                      <a:lnTo>
                        <a:pt x="151" y="1061"/>
                      </a:lnTo>
                      <a:lnTo>
                        <a:pt x="179" y="1061"/>
                      </a:lnTo>
                      <a:lnTo>
                        <a:pt x="179" y="959"/>
                      </a:lnTo>
                      <a:cubicBezTo>
                        <a:pt x="264" y="1036"/>
                        <a:pt x="377" y="1078"/>
                        <a:pt x="495" y="1078"/>
                      </a:cubicBezTo>
                      <a:cubicBezTo>
                        <a:pt x="621" y="1078"/>
                        <a:pt x="728" y="1036"/>
                        <a:pt x="817" y="959"/>
                      </a:cubicBezTo>
                      <a:lnTo>
                        <a:pt x="817" y="1061"/>
                      </a:lnTo>
                      <a:lnTo>
                        <a:pt x="847" y="1061"/>
                      </a:lnTo>
                      <a:lnTo>
                        <a:pt x="847" y="935"/>
                      </a:lnTo>
                      <a:cubicBezTo>
                        <a:pt x="937" y="846"/>
                        <a:pt x="996" y="720"/>
                        <a:pt x="996" y="585"/>
                      </a:cubicBezTo>
                      <a:cubicBezTo>
                        <a:pt x="996" y="453"/>
                        <a:pt x="943" y="335"/>
                        <a:pt x="858" y="244"/>
                      </a:cubicBezTo>
                      <a:lnTo>
                        <a:pt x="930" y="167"/>
                      </a:lnTo>
                      <a:lnTo>
                        <a:pt x="1001" y="167"/>
                      </a:lnTo>
                      <a:lnTo>
                        <a:pt x="1001" y="137"/>
                      </a:lnTo>
                      <a:lnTo>
                        <a:pt x="966" y="137"/>
                      </a:lnTo>
                      <a:lnTo>
                        <a:pt x="973" y="132"/>
                      </a:lnTo>
                      <a:lnTo>
                        <a:pt x="1050" y="132"/>
                      </a:lnTo>
                      <a:lnTo>
                        <a:pt x="1116" y="60"/>
                      </a:lnTo>
                      <a:lnTo>
                        <a:pt x="1020" y="60"/>
                      </a:lnTo>
                      <a:lnTo>
                        <a:pt x="1020" y="0"/>
                      </a:lnTo>
                      <a:lnTo>
                        <a:pt x="990" y="0"/>
                      </a:lnTo>
                      <a:lnTo>
                        <a:pt x="990" y="71"/>
                      </a:lnTo>
                      <a:lnTo>
                        <a:pt x="979" y="77"/>
                      </a:ln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45" name="Google Shape;1145;p15"/>
            <p:cNvSpPr/>
            <p:nvPr/>
          </p:nvSpPr>
          <p:spPr>
            <a:xfrm rot="10800000">
              <a:off x="135424" y="797518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15"/>
          <p:cNvGrpSpPr/>
          <p:nvPr/>
        </p:nvGrpSpPr>
        <p:grpSpPr>
          <a:xfrm>
            <a:off x="1011823" y="148000"/>
            <a:ext cx="6013533" cy="4838050"/>
            <a:chOff x="1011823" y="148000"/>
            <a:chExt cx="6013533" cy="4838050"/>
          </a:xfrm>
        </p:grpSpPr>
        <p:grpSp>
          <p:nvGrpSpPr>
            <p:cNvPr id="1147" name="Google Shape;1147;p15"/>
            <p:cNvGrpSpPr/>
            <p:nvPr/>
          </p:nvGrpSpPr>
          <p:grpSpPr>
            <a:xfrm>
              <a:off x="1011823" y="317710"/>
              <a:ext cx="423708" cy="85699"/>
              <a:chOff x="2023432" y="4251819"/>
              <a:chExt cx="335584" cy="67864"/>
            </a:xfrm>
          </p:grpSpPr>
          <p:sp>
            <p:nvSpPr>
              <p:cNvPr id="1148" name="Google Shape;1148;p15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5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1" name="Google Shape;1151;p15"/>
            <p:cNvSpPr/>
            <p:nvPr/>
          </p:nvSpPr>
          <p:spPr>
            <a:xfrm>
              <a:off x="1847100" y="148000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2" name="Google Shape;1152;p15"/>
            <p:cNvGrpSpPr/>
            <p:nvPr/>
          </p:nvGrpSpPr>
          <p:grpSpPr>
            <a:xfrm>
              <a:off x="5251823" y="4769885"/>
              <a:ext cx="423708" cy="85699"/>
              <a:chOff x="2023432" y="4251819"/>
              <a:chExt cx="335584" cy="67864"/>
            </a:xfrm>
          </p:grpSpPr>
          <p:sp>
            <p:nvSpPr>
              <p:cNvPr id="1153" name="Google Shape;1153;p15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5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5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6" name="Google Shape;1156;p15"/>
            <p:cNvSpPr/>
            <p:nvPr/>
          </p:nvSpPr>
          <p:spPr>
            <a:xfrm>
              <a:off x="4264075" y="4819725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7" name="Google Shape;1157;p15"/>
            <p:cNvGrpSpPr/>
            <p:nvPr/>
          </p:nvGrpSpPr>
          <p:grpSpPr>
            <a:xfrm>
              <a:off x="6920498" y="4735887"/>
              <a:ext cx="104858" cy="105082"/>
              <a:chOff x="2089506" y="3065185"/>
              <a:chExt cx="467700" cy="468909"/>
            </a:xfrm>
          </p:grpSpPr>
          <p:sp>
            <p:nvSpPr>
              <p:cNvPr id="1158" name="Google Shape;1158;p15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5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0" name="Google Shape;1160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16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3" name="Google Shape;1163;p16"/>
          <p:cNvGrpSpPr/>
          <p:nvPr/>
        </p:nvGrpSpPr>
        <p:grpSpPr>
          <a:xfrm>
            <a:off x="2326288" y="-797125"/>
            <a:ext cx="7361625" cy="6961225"/>
            <a:chOff x="2326288" y="-797125"/>
            <a:chExt cx="7361625" cy="6961225"/>
          </a:xfrm>
        </p:grpSpPr>
        <p:sp>
          <p:nvSpPr>
            <p:cNvPr id="1164" name="Google Shape;1164;p16"/>
            <p:cNvSpPr/>
            <p:nvPr/>
          </p:nvSpPr>
          <p:spPr>
            <a:xfrm>
              <a:off x="7410900" y="-7128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8020213" y="-797125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2326288" y="44964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870625" y="4968425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68" name="Google Shape;1168;p16"/>
          <p:cNvGrpSpPr/>
          <p:nvPr/>
        </p:nvGrpSpPr>
        <p:grpSpPr>
          <a:xfrm>
            <a:off x="2887905" y="97704"/>
            <a:ext cx="6173809" cy="4985337"/>
            <a:chOff x="2887905" y="97704"/>
            <a:chExt cx="6173809" cy="4985337"/>
          </a:xfrm>
        </p:grpSpPr>
        <p:grpSp>
          <p:nvGrpSpPr>
            <p:cNvPr id="1169" name="Google Shape;1169;p16"/>
            <p:cNvGrpSpPr/>
            <p:nvPr/>
          </p:nvGrpSpPr>
          <p:grpSpPr>
            <a:xfrm>
              <a:off x="8646428" y="1105969"/>
              <a:ext cx="415286" cy="485958"/>
              <a:chOff x="2841051" y="119930"/>
              <a:chExt cx="227056" cy="265681"/>
            </a:xfrm>
          </p:grpSpPr>
          <p:sp>
            <p:nvSpPr>
              <p:cNvPr id="1170" name="Google Shape;1170;p16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472" extrusionOk="0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6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20" extrusionOk="0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6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0" extrusionOk="0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6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" extrusionOk="0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6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95" extrusionOk="0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6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9" extrusionOk="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16"/>
            <p:cNvGrpSpPr/>
            <p:nvPr/>
          </p:nvGrpSpPr>
          <p:grpSpPr>
            <a:xfrm>
              <a:off x="6920730" y="97704"/>
              <a:ext cx="445287" cy="394194"/>
              <a:chOff x="5697486" y="2953442"/>
              <a:chExt cx="240774" cy="213159"/>
            </a:xfrm>
          </p:grpSpPr>
          <p:sp>
            <p:nvSpPr>
              <p:cNvPr id="1177" name="Google Shape;1177;p16"/>
              <p:cNvSpPr/>
              <p:nvPr/>
            </p:nvSpPr>
            <p:spPr>
              <a:xfrm>
                <a:off x="5718784" y="2991164"/>
                <a:ext cx="25991" cy="259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4" y="144"/>
                      <a:pt x="144" y="108"/>
                      <a:pt x="144" y="72"/>
                    </a:cubicBezTo>
                    <a:cubicBezTo>
                      <a:pt x="144" y="31"/>
                      <a:pt x="114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5755423" y="2991164"/>
                <a:ext cx="25991" cy="259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2" y="36"/>
                    </a:moveTo>
                    <a:cubicBezTo>
                      <a:pt x="89" y="36"/>
                      <a:pt x="108" y="49"/>
                      <a:pt x="108" y="72"/>
                    </a:cubicBezTo>
                    <a:cubicBezTo>
                      <a:pt x="108" y="91"/>
                      <a:pt x="89" y="108"/>
                      <a:pt x="72" y="108"/>
                    </a:cubicBezTo>
                    <a:cubicBezTo>
                      <a:pt x="48" y="108"/>
                      <a:pt x="36" y="91"/>
                      <a:pt x="36" y="72"/>
                    </a:cubicBezTo>
                    <a:cubicBezTo>
                      <a:pt x="36" y="49"/>
                      <a:pt x="48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1" y="1"/>
                      <a:pt x="1" y="31"/>
                      <a:pt x="1" y="72"/>
                    </a:cubicBezTo>
                    <a:cubicBezTo>
                      <a:pt x="1" y="108"/>
                      <a:pt x="31" y="144"/>
                      <a:pt x="72" y="144"/>
                    </a:cubicBezTo>
                    <a:cubicBezTo>
                      <a:pt x="108" y="144"/>
                      <a:pt x="144" y="108"/>
                      <a:pt x="144" y="72"/>
                    </a:cubicBezTo>
                    <a:cubicBezTo>
                      <a:pt x="144" y="31"/>
                      <a:pt x="108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5790799" y="2991164"/>
                <a:ext cx="25991" cy="259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5" y="144"/>
                      <a:pt x="143" y="108"/>
                      <a:pt x="143" y="72"/>
                    </a:cubicBezTo>
                    <a:cubicBezTo>
                      <a:pt x="143" y="31"/>
                      <a:pt x="11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6"/>
              <p:cNvSpPr/>
              <p:nvPr/>
            </p:nvSpPr>
            <p:spPr>
              <a:xfrm>
                <a:off x="5718784" y="3037370"/>
                <a:ext cx="1981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37" extrusionOk="0">
                    <a:moveTo>
                      <a:pt x="19" y="0"/>
                    </a:moveTo>
                    <a:cubicBezTo>
                      <a:pt x="6" y="0"/>
                      <a:pt x="1" y="8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8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6"/>
              <p:cNvSpPr/>
              <p:nvPr/>
            </p:nvSpPr>
            <p:spPr>
              <a:xfrm>
                <a:off x="5718784" y="3054697"/>
                <a:ext cx="19817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36" extrusionOk="0">
                    <a:moveTo>
                      <a:pt x="19" y="0"/>
                    </a:moveTo>
                    <a:cubicBezTo>
                      <a:pt x="6" y="0"/>
                      <a:pt x="1" y="6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6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5718784" y="3071844"/>
                <a:ext cx="1552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6" h="37" extrusionOk="0">
                    <a:moveTo>
                      <a:pt x="19" y="1"/>
                    </a:moveTo>
                    <a:cubicBezTo>
                      <a:pt x="6" y="1"/>
                      <a:pt x="1" y="7"/>
                      <a:pt x="1" y="18"/>
                    </a:cubicBezTo>
                    <a:cubicBezTo>
                      <a:pt x="1" y="31"/>
                      <a:pt x="6" y="37"/>
                      <a:pt x="19" y="37"/>
                    </a:cubicBezTo>
                    <a:lnTo>
                      <a:pt x="66" y="37"/>
                    </a:lnTo>
                    <a:cubicBezTo>
                      <a:pt x="78" y="37"/>
                      <a:pt x="85" y="31"/>
                      <a:pt x="85" y="18"/>
                    </a:cubicBezTo>
                    <a:cubicBezTo>
                      <a:pt x="85" y="7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5742609" y="3071844"/>
                <a:ext cx="60284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7" extrusionOk="0">
                    <a:moveTo>
                      <a:pt x="17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31"/>
                      <a:pt x="6" y="37"/>
                      <a:pt x="17" y="37"/>
                    </a:cubicBezTo>
                    <a:lnTo>
                      <a:pt x="125" y="37"/>
                    </a:lnTo>
                    <a:cubicBezTo>
                      <a:pt x="137" y="37"/>
                      <a:pt x="143" y="31"/>
                      <a:pt x="143" y="18"/>
                    </a:cubicBezTo>
                    <a:cubicBezTo>
                      <a:pt x="143" y="7"/>
                      <a:pt x="137" y="1"/>
                      <a:pt x="125" y="1"/>
                    </a:cubicBezTo>
                    <a:close/>
                    <a:moveTo>
                      <a:pt x="209" y="1"/>
                    </a:moveTo>
                    <a:cubicBezTo>
                      <a:pt x="196" y="1"/>
                      <a:pt x="190" y="7"/>
                      <a:pt x="190" y="18"/>
                    </a:cubicBezTo>
                    <a:cubicBezTo>
                      <a:pt x="190" y="31"/>
                      <a:pt x="196" y="37"/>
                      <a:pt x="209" y="37"/>
                    </a:cubicBezTo>
                    <a:lnTo>
                      <a:pt x="316" y="37"/>
                    </a:lnTo>
                    <a:cubicBezTo>
                      <a:pt x="322" y="37"/>
                      <a:pt x="333" y="31"/>
                      <a:pt x="333" y="18"/>
                    </a:cubicBezTo>
                    <a:cubicBezTo>
                      <a:pt x="333" y="7"/>
                      <a:pt x="322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6"/>
              <p:cNvSpPr/>
              <p:nvPr/>
            </p:nvSpPr>
            <p:spPr>
              <a:xfrm>
                <a:off x="5810112" y="3071844"/>
                <a:ext cx="1552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6" h="37" extrusionOk="0">
                    <a:moveTo>
                      <a:pt x="19" y="1"/>
                    </a:moveTo>
                    <a:cubicBezTo>
                      <a:pt x="14" y="1"/>
                      <a:pt x="1" y="7"/>
                      <a:pt x="1" y="18"/>
                    </a:cubicBezTo>
                    <a:cubicBezTo>
                      <a:pt x="1" y="31"/>
                      <a:pt x="14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18"/>
                    </a:cubicBezTo>
                    <a:cubicBezTo>
                      <a:pt x="85" y="7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6"/>
              <p:cNvSpPr/>
              <p:nvPr/>
            </p:nvSpPr>
            <p:spPr>
              <a:xfrm>
                <a:off x="5697486" y="2953442"/>
                <a:ext cx="240774" cy="213159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81" extrusionOk="0">
                    <a:moveTo>
                      <a:pt x="1298" y="37"/>
                    </a:moveTo>
                    <a:lnTo>
                      <a:pt x="1298" y="943"/>
                    </a:lnTo>
                    <a:lnTo>
                      <a:pt x="459" y="943"/>
                    </a:lnTo>
                    <a:cubicBezTo>
                      <a:pt x="453" y="943"/>
                      <a:pt x="446" y="943"/>
                      <a:pt x="440" y="949"/>
                    </a:cubicBezTo>
                    <a:lnTo>
                      <a:pt x="339" y="1127"/>
                    </a:lnTo>
                    <a:lnTo>
                      <a:pt x="232" y="949"/>
                    </a:lnTo>
                    <a:cubicBezTo>
                      <a:pt x="226" y="943"/>
                      <a:pt x="226" y="943"/>
                      <a:pt x="214" y="943"/>
                    </a:cubicBezTo>
                    <a:lnTo>
                      <a:pt x="36" y="943"/>
                    </a:lnTo>
                    <a:lnTo>
                      <a:pt x="36" y="37"/>
                    </a:lnTo>
                    <a:close/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960"/>
                    </a:lnTo>
                    <a:cubicBezTo>
                      <a:pt x="0" y="966"/>
                      <a:pt x="12" y="979"/>
                      <a:pt x="17" y="979"/>
                    </a:cubicBezTo>
                    <a:lnTo>
                      <a:pt x="209" y="979"/>
                    </a:lnTo>
                    <a:lnTo>
                      <a:pt x="322" y="1174"/>
                    </a:lnTo>
                    <a:cubicBezTo>
                      <a:pt x="327" y="1180"/>
                      <a:pt x="333" y="1180"/>
                      <a:pt x="339" y="1180"/>
                    </a:cubicBezTo>
                    <a:cubicBezTo>
                      <a:pt x="346" y="1180"/>
                      <a:pt x="352" y="1180"/>
                      <a:pt x="352" y="1174"/>
                    </a:cubicBezTo>
                    <a:lnTo>
                      <a:pt x="470" y="979"/>
                    </a:lnTo>
                    <a:lnTo>
                      <a:pt x="1317" y="979"/>
                    </a:lnTo>
                    <a:cubicBezTo>
                      <a:pt x="1328" y="979"/>
                      <a:pt x="1334" y="966"/>
                      <a:pt x="1334" y="960"/>
                    </a:cubicBezTo>
                    <a:lnTo>
                      <a:pt x="1334" y="19"/>
                    </a:lnTo>
                    <a:cubicBezTo>
                      <a:pt x="1334" y="8"/>
                      <a:pt x="1328" y="1"/>
                      <a:pt x="1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1186;p16"/>
            <p:cNvGrpSpPr/>
            <p:nvPr/>
          </p:nvGrpSpPr>
          <p:grpSpPr>
            <a:xfrm>
              <a:off x="2887905" y="4559518"/>
              <a:ext cx="544491" cy="523522"/>
              <a:chOff x="4502101" y="1789462"/>
              <a:chExt cx="247271" cy="237705"/>
            </a:xfrm>
          </p:grpSpPr>
          <p:sp>
            <p:nvSpPr>
              <p:cNvPr id="1187" name="Google Shape;1187;p16"/>
              <p:cNvSpPr/>
              <p:nvPr/>
            </p:nvSpPr>
            <p:spPr>
              <a:xfrm>
                <a:off x="4601912" y="1838916"/>
                <a:ext cx="50718" cy="6479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59" extrusionOk="0">
                    <a:moveTo>
                      <a:pt x="174" y="29"/>
                    </a:moveTo>
                    <a:lnTo>
                      <a:pt x="204" y="59"/>
                    </a:lnTo>
                    <a:lnTo>
                      <a:pt x="245" y="48"/>
                    </a:lnTo>
                    <a:lnTo>
                      <a:pt x="245" y="101"/>
                    </a:lnTo>
                    <a:lnTo>
                      <a:pt x="174" y="101"/>
                    </a:lnTo>
                    <a:lnTo>
                      <a:pt x="96" y="119"/>
                    </a:lnTo>
                    <a:lnTo>
                      <a:pt x="66" y="101"/>
                    </a:lnTo>
                    <a:lnTo>
                      <a:pt x="31" y="101"/>
                    </a:lnTo>
                    <a:lnTo>
                      <a:pt x="31" y="48"/>
                    </a:lnTo>
                    <a:lnTo>
                      <a:pt x="91" y="29"/>
                    </a:lnTo>
                    <a:close/>
                    <a:moveTo>
                      <a:pt x="245" y="131"/>
                    </a:moveTo>
                    <a:lnTo>
                      <a:pt x="245" y="221"/>
                    </a:lnTo>
                    <a:cubicBezTo>
                      <a:pt x="245" y="279"/>
                      <a:pt x="198" y="328"/>
                      <a:pt x="138" y="328"/>
                    </a:cubicBezTo>
                    <a:cubicBezTo>
                      <a:pt x="78" y="328"/>
                      <a:pt x="31" y="279"/>
                      <a:pt x="31" y="221"/>
                    </a:cubicBezTo>
                    <a:lnTo>
                      <a:pt x="31" y="131"/>
                    </a:lnTo>
                    <a:lnTo>
                      <a:pt x="61" y="131"/>
                    </a:lnTo>
                    <a:lnTo>
                      <a:pt x="91" y="149"/>
                    </a:lnTo>
                    <a:lnTo>
                      <a:pt x="179" y="131"/>
                    </a:lnTo>
                    <a:close/>
                    <a:moveTo>
                      <a:pt x="91" y="1"/>
                    </a:moveTo>
                    <a:lnTo>
                      <a:pt x="1" y="24"/>
                    </a:lnTo>
                    <a:lnTo>
                      <a:pt x="1" y="114"/>
                    </a:lnTo>
                    <a:lnTo>
                      <a:pt x="1" y="131"/>
                    </a:lnTo>
                    <a:lnTo>
                      <a:pt x="1" y="221"/>
                    </a:lnTo>
                    <a:cubicBezTo>
                      <a:pt x="1" y="298"/>
                      <a:pt x="61" y="358"/>
                      <a:pt x="138" y="358"/>
                    </a:cubicBezTo>
                    <a:cubicBezTo>
                      <a:pt x="215" y="358"/>
                      <a:pt x="281" y="298"/>
                      <a:pt x="281" y="221"/>
                    </a:cubicBezTo>
                    <a:lnTo>
                      <a:pt x="281" y="131"/>
                    </a:lnTo>
                    <a:lnTo>
                      <a:pt x="281" y="114"/>
                    </a:lnTo>
                    <a:lnTo>
                      <a:pt x="281" y="6"/>
                    </a:lnTo>
                    <a:lnTo>
                      <a:pt x="209" y="2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6"/>
              <p:cNvSpPr/>
              <p:nvPr/>
            </p:nvSpPr>
            <p:spPr>
              <a:xfrm>
                <a:off x="4615810" y="1866892"/>
                <a:ext cx="55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31" y="36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6"/>
              <p:cNvSpPr/>
              <p:nvPr/>
            </p:nvSpPr>
            <p:spPr>
              <a:xfrm>
                <a:off x="4632054" y="1866892"/>
                <a:ext cx="55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31" y="36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4615810" y="1882775"/>
                <a:ext cx="2183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cubicBezTo>
                      <a:pt x="1" y="31"/>
                      <a:pt x="25" y="61"/>
                      <a:pt x="61" y="61"/>
                    </a:cubicBezTo>
                    <a:cubicBezTo>
                      <a:pt x="97" y="61"/>
                      <a:pt x="121" y="31"/>
                      <a:pt x="121" y="1"/>
                    </a:cubicBezTo>
                    <a:lnTo>
                      <a:pt x="91" y="1"/>
                    </a:lnTo>
                    <a:cubicBezTo>
                      <a:pt x="91" y="19"/>
                      <a:pt x="78" y="31"/>
                      <a:pt x="61" y="31"/>
                    </a:cubicBezTo>
                    <a:cubicBezTo>
                      <a:pt x="42" y="31"/>
                      <a:pt x="31" y="19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6"/>
              <p:cNvSpPr/>
              <p:nvPr/>
            </p:nvSpPr>
            <p:spPr>
              <a:xfrm>
                <a:off x="4577185" y="1906600"/>
                <a:ext cx="99269" cy="4963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75" extrusionOk="0">
                    <a:moveTo>
                      <a:pt x="275" y="0"/>
                    </a:moveTo>
                    <a:cubicBezTo>
                      <a:pt x="126" y="0"/>
                      <a:pt x="0" y="119"/>
                      <a:pt x="0" y="275"/>
                    </a:cubicBezTo>
                    <a:lnTo>
                      <a:pt x="30" y="275"/>
                    </a:lnTo>
                    <a:cubicBezTo>
                      <a:pt x="30" y="137"/>
                      <a:pt x="143" y="30"/>
                      <a:pt x="275" y="30"/>
                    </a:cubicBezTo>
                    <a:cubicBezTo>
                      <a:pt x="406" y="30"/>
                      <a:pt x="519" y="137"/>
                      <a:pt x="519" y="275"/>
                    </a:cubicBezTo>
                    <a:lnTo>
                      <a:pt x="549" y="275"/>
                    </a:lnTo>
                    <a:cubicBezTo>
                      <a:pt x="549" y="119"/>
                      <a:pt x="424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6"/>
              <p:cNvSpPr/>
              <p:nvPr/>
            </p:nvSpPr>
            <p:spPr>
              <a:xfrm>
                <a:off x="4619239" y="1924830"/>
                <a:ext cx="15161" cy="35557"/>
              </a:xfrm>
              <a:custGeom>
                <a:avLst/>
                <a:gdLst/>
                <a:ahLst/>
                <a:cxnLst/>
                <a:rect l="l" t="t" r="r" b="b"/>
                <a:pathLst>
                  <a:path w="84" h="197" extrusionOk="0">
                    <a:moveTo>
                      <a:pt x="12" y="1"/>
                    </a:moveTo>
                    <a:lnTo>
                      <a:pt x="0" y="144"/>
                    </a:lnTo>
                    <a:lnTo>
                      <a:pt x="42" y="197"/>
                    </a:lnTo>
                    <a:lnTo>
                      <a:pt x="83" y="144"/>
                    </a:lnTo>
                    <a:lnTo>
                      <a:pt x="72" y="1"/>
                    </a:lnTo>
                    <a:lnTo>
                      <a:pt x="42" y="1"/>
                    </a:lnTo>
                    <a:lnTo>
                      <a:pt x="53" y="138"/>
                    </a:lnTo>
                    <a:lnTo>
                      <a:pt x="42" y="149"/>
                    </a:lnTo>
                    <a:lnTo>
                      <a:pt x="30" y="138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6"/>
              <p:cNvSpPr/>
              <p:nvPr/>
            </p:nvSpPr>
            <p:spPr>
              <a:xfrm>
                <a:off x="4618156" y="1915083"/>
                <a:ext cx="17327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96" h="49" extrusionOk="0">
                    <a:moveTo>
                      <a:pt x="1" y="0"/>
                    </a:moveTo>
                    <a:cubicBezTo>
                      <a:pt x="1" y="25"/>
                      <a:pt x="24" y="49"/>
                      <a:pt x="48" y="49"/>
                    </a:cubicBezTo>
                    <a:cubicBezTo>
                      <a:pt x="72" y="49"/>
                      <a:pt x="95" y="25"/>
                      <a:pt x="95" y="0"/>
                    </a:cubicBezTo>
                    <a:lnTo>
                      <a:pt x="65" y="0"/>
                    </a:lnTo>
                    <a:cubicBezTo>
                      <a:pt x="65" y="8"/>
                      <a:pt x="59" y="19"/>
                      <a:pt x="48" y="19"/>
                    </a:cubicBezTo>
                    <a:cubicBezTo>
                      <a:pt x="36" y="19"/>
                      <a:pt x="29" y="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4598844" y="1933313"/>
                <a:ext cx="5415" cy="3140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74" extrusionOk="0">
                    <a:moveTo>
                      <a:pt x="1" y="1"/>
                    </a:moveTo>
                    <a:lnTo>
                      <a:pt x="1" y="174"/>
                    </a:lnTo>
                    <a:lnTo>
                      <a:pt x="29" y="174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6"/>
              <p:cNvSpPr/>
              <p:nvPr/>
            </p:nvSpPr>
            <p:spPr>
              <a:xfrm>
                <a:off x="4649200" y="1933313"/>
                <a:ext cx="5595" cy="3140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4" extrusionOk="0">
                    <a:moveTo>
                      <a:pt x="0" y="1"/>
                    </a:moveTo>
                    <a:lnTo>
                      <a:pt x="0" y="174"/>
                    </a:lnTo>
                    <a:lnTo>
                      <a:pt x="30" y="174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4520150" y="1809677"/>
                <a:ext cx="202510" cy="19276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068" extrusionOk="0">
                    <a:moveTo>
                      <a:pt x="591" y="31"/>
                    </a:moveTo>
                    <a:cubicBezTo>
                      <a:pt x="715" y="31"/>
                      <a:pt x="847" y="78"/>
                      <a:pt x="943" y="174"/>
                    </a:cubicBezTo>
                    <a:cubicBezTo>
                      <a:pt x="1037" y="270"/>
                      <a:pt x="1091" y="400"/>
                      <a:pt x="1091" y="531"/>
                    </a:cubicBezTo>
                    <a:cubicBezTo>
                      <a:pt x="1091" y="669"/>
                      <a:pt x="1037" y="793"/>
                      <a:pt x="943" y="889"/>
                    </a:cubicBezTo>
                    <a:cubicBezTo>
                      <a:pt x="847" y="985"/>
                      <a:pt x="722" y="1038"/>
                      <a:pt x="591" y="1038"/>
                    </a:cubicBezTo>
                    <a:cubicBezTo>
                      <a:pt x="454" y="1038"/>
                      <a:pt x="329" y="985"/>
                      <a:pt x="234" y="889"/>
                    </a:cubicBezTo>
                    <a:cubicBezTo>
                      <a:pt x="36" y="692"/>
                      <a:pt x="36" y="370"/>
                      <a:pt x="234" y="174"/>
                    </a:cubicBezTo>
                    <a:cubicBezTo>
                      <a:pt x="329" y="78"/>
                      <a:pt x="459" y="31"/>
                      <a:pt x="591" y="31"/>
                    </a:cubicBezTo>
                    <a:close/>
                    <a:moveTo>
                      <a:pt x="588" y="0"/>
                    </a:moveTo>
                    <a:cubicBezTo>
                      <a:pt x="451" y="0"/>
                      <a:pt x="314" y="52"/>
                      <a:pt x="209" y="156"/>
                    </a:cubicBezTo>
                    <a:cubicBezTo>
                      <a:pt x="1" y="364"/>
                      <a:pt x="1" y="704"/>
                      <a:pt x="209" y="913"/>
                    </a:cubicBezTo>
                    <a:cubicBezTo>
                      <a:pt x="311" y="1013"/>
                      <a:pt x="448" y="1068"/>
                      <a:pt x="591" y="1068"/>
                    </a:cubicBezTo>
                    <a:cubicBezTo>
                      <a:pt x="728" y="1068"/>
                      <a:pt x="865" y="1013"/>
                      <a:pt x="965" y="913"/>
                    </a:cubicBezTo>
                    <a:cubicBezTo>
                      <a:pt x="1067" y="812"/>
                      <a:pt x="1121" y="674"/>
                      <a:pt x="1121" y="531"/>
                    </a:cubicBezTo>
                    <a:cubicBezTo>
                      <a:pt x="1121" y="389"/>
                      <a:pt x="1067" y="257"/>
                      <a:pt x="965" y="156"/>
                    </a:cubicBezTo>
                    <a:cubicBezTo>
                      <a:pt x="862" y="52"/>
                      <a:pt x="725" y="0"/>
                      <a:pt x="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4704069" y="1823755"/>
                <a:ext cx="8664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" extrusionOk="0">
                    <a:moveTo>
                      <a:pt x="25" y="0"/>
                    </a:moveTo>
                    <a:lnTo>
                      <a:pt x="1" y="25"/>
                    </a:lnTo>
                    <a:cubicBezTo>
                      <a:pt x="12" y="30"/>
                      <a:pt x="18" y="36"/>
                      <a:pt x="25" y="49"/>
                    </a:cubicBezTo>
                    <a:lnTo>
                      <a:pt x="48" y="25"/>
                    </a:lnTo>
                    <a:cubicBezTo>
                      <a:pt x="42" y="19"/>
                      <a:pt x="31" y="6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6"/>
              <p:cNvSpPr/>
              <p:nvPr/>
            </p:nvSpPr>
            <p:spPr>
              <a:xfrm>
                <a:off x="4727894" y="1859312"/>
                <a:ext cx="9746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54" h="73" extrusionOk="0">
                    <a:moveTo>
                      <a:pt x="29" y="1"/>
                    </a:moveTo>
                    <a:lnTo>
                      <a:pt x="0" y="12"/>
                    </a:lnTo>
                    <a:cubicBezTo>
                      <a:pt x="6" y="31"/>
                      <a:pt x="12" y="48"/>
                      <a:pt x="23" y="72"/>
                    </a:cubicBezTo>
                    <a:lnTo>
                      <a:pt x="53" y="59"/>
                    </a:lnTo>
                    <a:cubicBezTo>
                      <a:pt x="42" y="42"/>
                      <a:pt x="36" y="1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6"/>
              <p:cNvSpPr/>
              <p:nvPr/>
            </p:nvSpPr>
            <p:spPr>
              <a:xfrm>
                <a:off x="4734211" y="1881692"/>
                <a:ext cx="7761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43" h="73" extrusionOk="0">
                    <a:moveTo>
                      <a:pt x="30" y="1"/>
                    </a:moveTo>
                    <a:lnTo>
                      <a:pt x="1" y="7"/>
                    </a:lnTo>
                    <a:cubicBezTo>
                      <a:pt x="7" y="31"/>
                      <a:pt x="12" y="50"/>
                      <a:pt x="12" y="72"/>
                    </a:cubicBezTo>
                    <a:lnTo>
                      <a:pt x="42" y="67"/>
                    </a:lnTo>
                    <a:cubicBezTo>
                      <a:pt x="42" y="50"/>
                      <a:pt x="37" y="25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4715982" y="1837653"/>
                <a:ext cx="10829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23" y="1"/>
                    </a:moveTo>
                    <a:lnTo>
                      <a:pt x="0" y="19"/>
                    </a:lnTo>
                    <a:cubicBezTo>
                      <a:pt x="12" y="36"/>
                      <a:pt x="23" y="55"/>
                      <a:pt x="36" y="72"/>
                    </a:cubicBezTo>
                    <a:lnTo>
                      <a:pt x="59" y="61"/>
                    </a:lnTo>
                    <a:cubicBezTo>
                      <a:pt x="53" y="36"/>
                      <a:pt x="36" y="19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6"/>
              <p:cNvSpPr/>
              <p:nvPr/>
            </p:nvSpPr>
            <p:spPr>
              <a:xfrm>
                <a:off x="4736377" y="1906600"/>
                <a:ext cx="6678" cy="11912"/>
              </a:xfrm>
              <a:custGeom>
                <a:avLst/>
                <a:gdLst/>
                <a:ahLst/>
                <a:cxnLst/>
                <a:rect l="l" t="t" r="r" b="b"/>
                <a:pathLst>
                  <a:path w="37" h="66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30" y="66"/>
                    </a:lnTo>
                    <a:cubicBezTo>
                      <a:pt x="30" y="42"/>
                      <a:pt x="36" y="19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6"/>
              <p:cNvSpPr/>
              <p:nvPr/>
            </p:nvSpPr>
            <p:spPr>
              <a:xfrm>
                <a:off x="4730962" y="1929161"/>
                <a:ext cx="8664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48" h="73" extrusionOk="0">
                    <a:moveTo>
                      <a:pt x="19" y="1"/>
                    </a:moveTo>
                    <a:cubicBezTo>
                      <a:pt x="12" y="18"/>
                      <a:pt x="6" y="42"/>
                      <a:pt x="0" y="60"/>
                    </a:cubicBezTo>
                    <a:lnTo>
                      <a:pt x="30" y="72"/>
                    </a:lnTo>
                    <a:cubicBezTo>
                      <a:pt x="36" y="48"/>
                      <a:pt x="42" y="30"/>
                      <a:pt x="48" y="7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4724465" y="1950640"/>
                <a:ext cx="7761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43" h="48" extrusionOk="0">
                    <a:moveTo>
                      <a:pt x="12" y="1"/>
                    </a:moveTo>
                    <a:cubicBezTo>
                      <a:pt x="12" y="12"/>
                      <a:pt x="6" y="25"/>
                      <a:pt x="1" y="36"/>
                    </a:cubicBezTo>
                    <a:lnTo>
                      <a:pt x="25" y="48"/>
                    </a:lnTo>
                    <a:cubicBezTo>
                      <a:pt x="31" y="36"/>
                      <a:pt x="36" y="25"/>
                      <a:pt x="42" y="18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6"/>
              <p:cNvSpPr/>
              <p:nvPr/>
            </p:nvSpPr>
            <p:spPr>
              <a:xfrm>
                <a:off x="4512750" y="1875375"/>
                <a:ext cx="6498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36" h="42" extrusionOk="0">
                    <a:moveTo>
                      <a:pt x="6" y="0"/>
                    </a:moveTo>
                    <a:cubicBezTo>
                      <a:pt x="6" y="13"/>
                      <a:pt x="0" y="25"/>
                      <a:pt x="0" y="36"/>
                    </a:cubicBezTo>
                    <a:lnTo>
                      <a:pt x="30" y="42"/>
                    </a:lnTo>
                    <a:cubicBezTo>
                      <a:pt x="30" y="30"/>
                      <a:pt x="36" y="19"/>
                      <a:pt x="36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6"/>
              <p:cNvSpPr/>
              <p:nvPr/>
            </p:nvSpPr>
            <p:spPr>
              <a:xfrm>
                <a:off x="4595414" y="1790365"/>
                <a:ext cx="14259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9" extrusionOk="0">
                    <a:moveTo>
                      <a:pt x="72" y="1"/>
                    </a:moveTo>
                    <a:cubicBezTo>
                      <a:pt x="48" y="7"/>
                      <a:pt x="25" y="12"/>
                      <a:pt x="1" y="20"/>
                    </a:cubicBezTo>
                    <a:lnTo>
                      <a:pt x="7" y="48"/>
                    </a:lnTo>
                    <a:cubicBezTo>
                      <a:pt x="31" y="42"/>
                      <a:pt x="55" y="37"/>
                      <a:pt x="78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4518164" y="1850648"/>
                <a:ext cx="11010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61" h="79" extrusionOk="0">
                    <a:moveTo>
                      <a:pt x="36" y="0"/>
                    </a:moveTo>
                    <a:cubicBezTo>
                      <a:pt x="24" y="19"/>
                      <a:pt x="12" y="43"/>
                      <a:pt x="0" y="66"/>
                    </a:cubicBezTo>
                    <a:lnTo>
                      <a:pt x="30" y="79"/>
                    </a:lnTo>
                    <a:cubicBezTo>
                      <a:pt x="42" y="54"/>
                      <a:pt x="47" y="36"/>
                      <a:pt x="60" y="13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6"/>
              <p:cNvSpPr/>
              <p:nvPr/>
            </p:nvSpPr>
            <p:spPr>
              <a:xfrm>
                <a:off x="4530979" y="1828087"/>
                <a:ext cx="13176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78" extrusionOk="0">
                    <a:moveTo>
                      <a:pt x="48" y="1"/>
                    </a:moveTo>
                    <a:cubicBezTo>
                      <a:pt x="31" y="18"/>
                      <a:pt x="12" y="42"/>
                      <a:pt x="1" y="61"/>
                    </a:cubicBezTo>
                    <a:lnTo>
                      <a:pt x="25" y="78"/>
                    </a:lnTo>
                    <a:cubicBezTo>
                      <a:pt x="42" y="61"/>
                      <a:pt x="55" y="42"/>
                      <a:pt x="72" y="25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6"/>
              <p:cNvSpPr/>
              <p:nvPr/>
            </p:nvSpPr>
            <p:spPr>
              <a:xfrm>
                <a:off x="4549389" y="1810760"/>
                <a:ext cx="12995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2" h="73" extrusionOk="0">
                    <a:moveTo>
                      <a:pt x="53" y="1"/>
                    </a:moveTo>
                    <a:cubicBezTo>
                      <a:pt x="36" y="14"/>
                      <a:pt x="17" y="31"/>
                      <a:pt x="0" y="49"/>
                    </a:cubicBezTo>
                    <a:lnTo>
                      <a:pt x="17" y="72"/>
                    </a:lnTo>
                    <a:cubicBezTo>
                      <a:pt x="36" y="55"/>
                      <a:pt x="53" y="37"/>
                      <a:pt x="72" y="25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6"/>
              <p:cNvSpPr/>
              <p:nvPr/>
            </p:nvSpPr>
            <p:spPr>
              <a:xfrm>
                <a:off x="4621224" y="1789462"/>
                <a:ext cx="14259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9" h="36" extrusionOk="0">
                    <a:moveTo>
                      <a:pt x="1" y="0"/>
                    </a:moveTo>
                    <a:lnTo>
                      <a:pt x="1" y="30"/>
                    </a:lnTo>
                    <a:cubicBezTo>
                      <a:pt x="25" y="30"/>
                      <a:pt x="48" y="30"/>
                      <a:pt x="72" y="36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6"/>
              <p:cNvSpPr/>
              <p:nvPr/>
            </p:nvSpPr>
            <p:spPr>
              <a:xfrm>
                <a:off x="4647034" y="1791447"/>
                <a:ext cx="14259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79" h="50" extrusionOk="0">
                    <a:moveTo>
                      <a:pt x="7" y="1"/>
                    </a:moveTo>
                    <a:lnTo>
                      <a:pt x="1" y="31"/>
                    </a:lnTo>
                    <a:cubicBezTo>
                      <a:pt x="25" y="36"/>
                      <a:pt x="48" y="42"/>
                      <a:pt x="67" y="49"/>
                    </a:cubicBezTo>
                    <a:lnTo>
                      <a:pt x="78" y="19"/>
                    </a:lnTo>
                    <a:cubicBezTo>
                      <a:pt x="55" y="14"/>
                      <a:pt x="31" y="6"/>
                      <a:pt x="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6"/>
              <p:cNvSpPr/>
              <p:nvPr/>
            </p:nvSpPr>
            <p:spPr>
              <a:xfrm>
                <a:off x="4570687" y="1797945"/>
                <a:ext cx="140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8" h="61" extrusionOk="0">
                    <a:moveTo>
                      <a:pt x="66" y="0"/>
                    </a:moveTo>
                    <a:cubicBezTo>
                      <a:pt x="42" y="13"/>
                      <a:pt x="19" y="19"/>
                      <a:pt x="1" y="30"/>
                    </a:cubicBezTo>
                    <a:lnTo>
                      <a:pt x="14" y="60"/>
                    </a:lnTo>
                    <a:cubicBezTo>
                      <a:pt x="36" y="49"/>
                      <a:pt x="55" y="36"/>
                      <a:pt x="78" y="3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6"/>
              <p:cNvSpPr/>
              <p:nvPr/>
            </p:nvSpPr>
            <p:spPr>
              <a:xfrm>
                <a:off x="4670859" y="1799028"/>
                <a:ext cx="8664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" extrusionOk="0">
                    <a:moveTo>
                      <a:pt x="12" y="0"/>
                    </a:moveTo>
                    <a:lnTo>
                      <a:pt x="0" y="30"/>
                    </a:lnTo>
                    <a:cubicBezTo>
                      <a:pt x="12" y="36"/>
                      <a:pt x="23" y="43"/>
                      <a:pt x="36" y="49"/>
                    </a:cubicBezTo>
                    <a:lnTo>
                      <a:pt x="48" y="19"/>
                    </a:lnTo>
                    <a:cubicBezTo>
                      <a:pt x="36" y="13"/>
                      <a:pt x="23" y="7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6"/>
              <p:cNvSpPr/>
              <p:nvPr/>
            </p:nvSpPr>
            <p:spPr>
              <a:xfrm>
                <a:off x="4679342" y="2000274"/>
                <a:ext cx="7581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2" extrusionOk="0">
                    <a:moveTo>
                      <a:pt x="31" y="0"/>
                    </a:moveTo>
                    <a:cubicBezTo>
                      <a:pt x="19" y="6"/>
                      <a:pt x="6" y="12"/>
                      <a:pt x="1" y="17"/>
                    </a:cubicBezTo>
                    <a:lnTo>
                      <a:pt x="12" y="42"/>
                    </a:lnTo>
                    <a:cubicBezTo>
                      <a:pt x="25" y="36"/>
                      <a:pt x="36" y="29"/>
                      <a:pt x="42" y="2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6"/>
              <p:cNvSpPr/>
              <p:nvPr/>
            </p:nvSpPr>
            <p:spPr>
              <a:xfrm>
                <a:off x="4609492" y="2015075"/>
                <a:ext cx="1299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7" extrusionOk="0">
                    <a:moveTo>
                      <a:pt x="6" y="1"/>
                    </a:moveTo>
                    <a:lnTo>
                      <a:pt x="0" y="31"/>
                    </a:lnTo>
                    <a:cubicBezTo>
                      <a:pt x="24" y="37"/>
                      <a:pt x="42" y="37"/>
                      <a:pt x="66" y="37"/>
                    </a:cubicBezTo>
                    <a:lnTo>
                      <a:pt x="72" y="7"/>
                    </a:lnTo>
                    <a:cubicBezTo>
                      <a:pt x="49" y="7"/>
                      <a:pt x="24" y="7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6"/>
              <p:cNvSpPr/>
              <p:nvPr/>
            </p:nvSpPr>
            <p:spPr>
              <a:xfrm>
                <a:off x="4543975" y="1984030"/>
                <a:ext cx="12995" cy="11912"/>
              </a:xfrm>
              <a:custGeom>
                <a:avLst/>
                <a:gdLst/>
                <a:ahLst/>
                <a:cxnLst/>
                <a:rect l="l" t="t" r="r" b="b"/>
                <a:pathLst>
                  <a:path w="72" h="66" extrusionOk="0">
                    <a:moveTo>
                      <a:pt x="24" y="0"/>
                    </a:moveTo>
                    <a:lnTo>
                      <a:pt x="0" y="24"/>
                    </a:lnTo>
                    <a:cubicBezTo>
                      <a:pt x="19" y="36"/>
                      <a:pt x="36" y="54"/>
                      <a:pt x="47" y="66"/>
                    </a:cubicBezTo>
                    <a:lnTo>
                      <a:pt x="72" y="41"/>
                    </a:lnTo>
                    <a:cubicBezTo>
                      <a:pt x="54" y="30"/>
                      <a:pt x="36" y="19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6"/>
              <p:cNvSpPr/>
              <p:nvPr/>
            </p:nvSpPr>
            <p:spPr>
              <a:xfrm>
                <a:off x="4563287" y="1998830"/>
                <a:ext cx="12995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2" h="61" extrusionOk="0">
                    <a:moveTo>
                      <a:pt x="19" y="1"/>
                    </a:moveTo>
                    <a:lnTo>
                      <a:pt x="0" y="25"/>
                    </a:lnTo>
                    <a:cubicBezTo>
                      <a:pt x="19" y="37"/>
                      <a:pt x="36" y="50"/>
                      <a:pt x="60" y="61"/>
                    </a:cubicBezTo>
                    <a:lnTo>
                      <a:pt x="72" y="31"/>
                    </a:lnTo>
                    <a:cubicBezTo>
                      <a:pt x="55" y="20"/>
                      <a:pt x="36" y="14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6"/>
              <p:cNvSpPr/>
              <p:nvPr/>
            </p:nvSpPr>
            <p:spPr>
              <a:xfrm>
                <a:off x="4584585" y="2009660"/>
                <a:ext cx="14439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80" h="49" extrusionOk="0">
                    <a:moveTo>
                      <a:pt x="14" y="1"/>
                    </a:moveTo>
                    <a:lnTo>
                      <a:pt x="1" y="25"/>
                    </a:lnTo>
                    <a:cubicBezTo>
                      <a:pt x="25" y="37"/>
                      <a:pt x="50" y="42"/>
                      <a:pt x="67" y="48"/>
                    </a:cubicBezTo>
                    <a:lnTo>
                      <a:pt x="80" y="20"/>
                    </a:lnTo>
                    <a:cubicBezTo>
                      <a:pt x="55" y="12"/>
                      <a:pt x="37" y="7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6"/>
              <p:cNvSpPr/>
              <p:nvPr/>
            </p:nvSpPr>
            <p:spPr>
              <a:xfrm>
                <a:off x="4634220" y="2015075"/>
                <a:ext cx="12093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67" h="37" extrusionOk="0">
                    <a:moveTo>
                      <a:pt x="60" y="1"/>
                    </a:moveTo>
                    <a:cubicBezTo>
                      <a:pt x="42" y="1"/>
                      <a:pt x="19" y="7"/>
                      <a:pt x="0" y="7"/>
                    </a:cubicBezTo>
                    <a:lnTo>
                      <a:pt x="0" y="37"/>
                    </a:lnTo>
                    <a:cubicBezTo>
                      <a:pt x="25" y="37"/>
                      <a:pt x="48" y="31"/>
                      <a:pt x="66" y="31"/>
                    </a:cubicBez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6"/>
              <p:cNvSpPr/>
              <p:nvPr/>
            </p:nvSpPr>
            <p:spPr>
              <a:xfrm>
                <a:off x="4656961" y="2007674"/>
                <a:ext cx="14078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78" h="54" extrusionOk="0">
                    <a:moveTo>
                      <a:pt x="64" y="1"/>
                    </a:moveTo>
                    <a:cubicBezTo>
                      <a:pt x="42" y="12"/>
                      <a:pt x="23" y="18"/>
                      <a:pt x="0" y="23"/>
                    </a:cubicBezTo>
                    <a:lnTo>
                      <a:pt x="12" y="53"/>
                    </a:lnTo>
                    <a:cubicBezTo>
                      <a:pt x="29" y="48"/>
                      <a:pt x="53" y="42"/>
                      <a:pt x="77" y="31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6"/>
              <p:cNvSpPr/>
              <p:nvPr/>
            </p:nvSpPr>
            <p:spPr>
              <a:xfrm>
                <a:off x="4527911" y="1965620"/>
                <a:ext cx="11732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65" h="72" extrusionOk="0">
                    <a:moveTo>
                      <a:pt x="29" y="1"/>
                    </a:moveTo>
                    <a:lnTo>
                      <a:pt x="0" y="13"/>
                    </a:lnTo>
                    <a:cubicBezTo>
                      <a:pt x="18" y="36"/>
                      <a:pt x="29" y="55"/>
                      <a:pt x="42" y="72"/>
                    </a:cubicBezTo>
                    <a:lnTo>
                      <a:pt x="65" y="55"/>
                    </a:lnTo>
                    <a:cubicBezTo>
                      <a:pt x="53" y="36"/>
                      <a:pt x="42" y="19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6"/>
              <p:cNvSpPr/>
              <p:nvPr/>
            </p:nvSpPr>
            <p:spPr>
              <a:xfrm>
                <a:off x="4517082" y="1944142"/>
                <a:ext cx="9746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54" h="73" extrusionOk="0">
                    <a:moveTo>
                      <a:pt x="30" y="1"/>
                    </a:moveTo>
                    <a:lnTo>
                      <a:pt x="0" y="12"/>
                    </a:lnTo>
                    <a:cubicBezTo>
                      <a:pt x="12" y="31"/>
                      <a:pt x="18" y="54"/>
                      <a:pt x="30" y="72"/>
                    </a:cubicBezTo>
                    <a:lnTo>
                      <a:pt x="53" y="61"/>
                    </a:lnTo>
                    <a:cubicBezTo>
                      <a:pt x="48" y="42"/>
                      <a:pt x="36" y="18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6"/>
              <p:cNvSpPr/>
              <p:nvPr/>
            </p:nvSpPr>
            <p:spPr>
              <a:xfrm>
                <a:off x="4511667" y="1926995"/>
                <a:ext cx="7581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2" extrusionOk="0">
                    <a:moveTo>
                      <a:pt x="36" y="0"/>
                    </a:moveTo>
                    <a:lnTo>
                      <a:pt x="0" y="6"/>
                    </a:lnTo>
                    <a:cubicBezTo>
                      <a:pt x="6" y="19"/>
                      <a:pt x="6" y="30"/>
                      <a:pt x="12" y="42"/>
                    </a:cubicBezTo>
                    <a:lnTo>
                      <a:pt x="42" y="30"/>
                    </a:lnTo>
                    <a:cubicBezTo>
                      <a:pt x="36" y="19"/>
                      <a:pt x="36" y="13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6"/>
              <p:cNvSpPr/>
              <p:nvPr/>
            </p:nvSpPr>
            <p:spPr>
              <a:xfrm>
                <a:off x="4554804" y="1927898"/>
                <a:ext cx="147460" cy="5721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17" extrusionOk="0">
                    <a:moveTo>
                      <a:pt x="786" y="1"/>
                    </a:moveTo>
                    <a:cubicBezTo>
                      <a:pt x="762" y="61"/>
                      <a:pt x="732" y="121"/>
                      <a:pt x="685" y="162"/>
                    </a:cubicBezTo>
                    <a:cubicBezTo>
                      <a:pt x="608" y="240"/>
                      <a:pt x="506" y="281"/>
                      <a:pt x="399" y="281"/>
                    </a:cubicBezTo>
                    <a:cubicBezTo>
                      <a:pt x="286" y="281"/>
                      <a:pt x="184" y="240"/>
                      <a:pt x="107" y="162"/>
                    </a:cubicBezTo>
                    <a:cubicBezTo>
                      <a:pt x="77" y="132"/>
                      <a:pt x="47" y="91"/>
                      <a:pt x="30" y="49"/>
                    </a:cubicBezTo>
                    <a:lnTo>
                      <a:pt x="0" y="61"/>
                    </a:lnTo>
                    <a:cubicBezTo>
                      <a:pt x="23" y="108"/>
                      <a:pt x="47" y="151"/>
                      <a:pt x="89" y="187"/>
                    </a:cubicBezTo>
                    <a:cubicBezTo>
                      <a:pt x="166" y="270"/>
                      <a:pt x="280" y="317"/>
                      <a:pt x="399" y="317"/>
                    </a:cubicBezTo>
                    <a:cubicBezTo>
                      <a:pt x="512" y="317"/>
                      <a:pt x="625" y="270"/>
                      <a:pt x="702" y="187"/>
                    </a:cubicBezTo>
                    <a:cubicBezTo>
                      <a:pt x="756" y="138"/>
                      <a:pt x="792" y="72"/>
                      <a:pt x="816" y="8"/>
                    </a:cubicBezTo>
                    <a:lnTo>
                      <a:pt x="7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6"/>
              <p:cNvSpPr/>
              <p:nvPr/>
            </p:nvSpPr>
            <p:spPr>
              <a:xfrm>
                <a:off x="4570687" y="1827004"/>
                <a:ext cx="126163" cy="45483"/>
              </a:xfrm>
              <a:custGeom>
                <a:avLst/>
                <a:gdLst/>
                <a:ahLst/>
                <a:cxnLst/>
                <a:rect l="l" t="t" r="r" b="b"/>
                <a:pathLst>
                  <a:path w="699" h="252" extrusionOk="0">
                    <a:moveTo>
                      <a:pt x="308" y="1"/>
                    </a:moveTo>
                    <a:cubicBezTo>
                      <a:pt x="196" y="1"/>
                      <a:pt x="84" y="42"/>
                      <a:pt x="1" y="125"/>
                    </a:cubicBezTo>
                    <a:lnTo>
                      <a:pt x="19" y="150"/>
                    </a:lnTo>
                    <a:cubicBezTo>
                      <a:pt x="99" y="69"/>
                      <a:pt x="203" y="28"/>
                      <a:pt x="308" y="28"/>
                    </a:cubicBezTo>
                    <a:cubicBezTo>
                      <a:pt x="412" y="28"/>
                      <a:pt x="516" y="69"/>
                      <a:pt x="597" y="150"/>
                    </a:cubicBezTo>
                    <a:cubicBezTo>
                      <a:pt x="627" y="180"/>
                      <a:pt x="650" y="215"/>
                      <a:pt x="668" y="251"/>
                    </a:cubicBezTo>
                    <a:lnTo>
                      <a:pt x="698" y="238"/>
                    </a:lnTo>
                    <a:cubicBezTo>
                      <a:pt x="674" y="197"/>
                      <a:pt x="650" y="161"/>
                      <a:pt x="614" y="125"/>
                    </a:cubicBezTo>
                    <a:cubicBezTo>
                      <a:pt x="531" y="42"/>
                      <a:pt x="420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6"/>
              <p:cNvSpPr/>
              <p:nvPr/>
            </p:nvSpPr>
            <p:spPr>
              <a:xfrm>
                <a:off x="4695586" y="1972118"/>
                <a:ext cx="53786" cy="5504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05" extrusionOk="0">
                    <a:moveTo>
                      <a:pt x="89" y="0"/>
                    </a:moveTo>
                    <a:lnTo>
                      <a:pt x="72" y="25"/>
                    </a:lnTo>
                    <a:lnTo>
                      <a:pt x="262" y="215"/>
                    </a:lnTo>
                    <a:cubicBezTo>
                      <a:pt x="268" y="220"/>
                      <a:pt x="268" y="228"/>
                      <a:pt x="268" y="239"/>
                    </a:cubicBezTo>
                    <a:cubicBezTo>
                      <a:pt x="268" y="245"/>
                      <a:pt x="268" y="256"/>
                      <a:pt x="262" y="263"/>
                    </a:cubicBezTo>
                    <a:cubicBezTo>
                      <a:pt x="253" y="269"/>
                      <a:pt x="243" y="272"/>
                      <a:pt x="233" y="272"/>
                    </a:cubicBezTo>
                    <a:cubicBezTo>
                      <a:pt x="223" y="272"/>
                      <a:pt x="214" y="269"/>
                      <a:pt x="208" y="263"/>
                    </a:cubicBezTo>
                    <a:lnTo>
                      <a:pt x="18" y="72"/>
                    </a:lnTo>
                    <a:lnTo>
                      <a:pt x="1" y="96"/>
                    </a:lnTo>
                    <a:lnTo>
                      <a:pt x="191" y="286"/>
                    </a:lnTo>
                    <a:cubicBezTo>
                      <a:pt x="202" y="299"/>
                      <a:pt x="215" y="305"/>
                      <a:pt x="232" y="305"/>
                    </a:cubicBezTo>
                    <a:cubicBezTo>
                      <a:pt x="251" y="305"/>
                      <a:pt x="268" y="299"/>
                      <a:pt x="279" y="286"/>
                    </a:cubicBezTo>
                    <a:cubicBezTo>
                      <a:pt x="292" y="275"/>
                      <a:pt x="298" y="256"/>
                      <a:pt x="298" y="239"/>
                    </a:cubicBezTo>
                    <a:cubicBezTo>
                      <a:pt x="298" y="220"/>
                      <a:pt x="292" y="203"/>
                      <a:pt x="279" y="192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6"/>
              <p:cNvSpPr/>
              <p:nvPr/>
            </p:nvSpPr>
            <p:spPr>
              <a:xfrm>
                <a:off x="4502101" y="1892702"/>
                <a:ext cx="23644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2" extrusionOk="0">
                    <a:moveTo>
                      <a:pt x="65" y="30"/>
                    </a:moveTo>
                    <a:cubicBezTo>
                      <a:pt x="83" y="30"/>
                      <a:pt x="101" y="47"/>
                      <a:pt x="101" y="66"/>
                    </a:cubicBezTo>
                    <a:cubicBezTo>
                      <a:pt x="101" y="83"/>
                      <a:pt x="83" y="101"/>
                      <a:pt x="65" y="101"/>
                    </a:cubicBezTo>
                    <a:cubicBezTo>
                      <a:pt x="48" y="101"/>
                      <a:pt x="29" y="83"/>
                      <a:pt x="29" y="66"/>
                    </a:cubicBezTo>
                    <a:cubicBezTo>
                      <a:pt x="29" y="47"/>
                      <a:pt x="48" y="30"/>
                      <a:pt x="65" y="30"/>
                    </a:cubicBezTo>
                    <a:close/>
                    <a:moveTo>
                      <a:pt x="65" y="0"/>
                    </a:moveTo>
                    <a:cubicBezTo>
                      <a:pt x="29" y="0"/>
                      <a:pt x="0" y="30"/>
                      <a:pt x="0" y="66"/>
                    </a:cubicBezTo>
                    <a:cubicBezTo>
                      <a:pt x="0" y="101"/>
                      <a:pt x="29" y="132"/>
                      <a:pt x="65" y="132"/>
                    </a:cubicBezTo>
                    <a:cubicBezTo>
                      <a:pt x="101" y="132"/>
                      <a:pt x="131" y="101"/>
                      <a:pt x="131" y="66"/>
                    </a:cubicBezTo>
                    <a:cubicBezTo>
                      <a:pt x="131" y="30"/>
                      <a:pt x="101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6"/>
              <p:cNvSpPr/>
              <p:nvPr/>
            </p:nvSpPr>
            <p:spPr>
              <a:xfrm>
                <a:off x="4681327" y="1802277"/>
                <a:ext cx="22922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6" extrusionOk="0">
                    <a:moveTo>
                      <a:pt x="67" y="31"/>
                    </a:moveTo>
                    <a:cubicBezTo>
                      <a:pt x="80" y="31"/>
                      <a:pt x="97" y="48"/>
                      <a:pt x="97" y="66"/>
                    </a:cubicBezTo>
                    <a:cubicBezTo>
                      <a:pt x="97" y="78"/>
                      <a:pt x="80" y="96"/>
                      <a:pt x="67" y="96"/>
                    </a:cubicBezTo>
                    <a:cubicBezTo>
                      <a:pt x="50" y="96"/>
                      <a:pt x="31" y="78"/>
                      <a:pt x="31" y="66"/>
                    </a:cubicBezTo>
                    <a:cubicBezTo>
                      <a:pt x="31" y="48"/>
                      <a:pt x="50" y="31"/>
                      <a:pt x="67" y="31"/>
                    </a:cubicBezTo>
                    <a:close/>
                    <a:moveTo>
                      <a:pt x="67" y="1"/>
                    </a:moveTo>
                    <a:cubicBezTo>
                      <a:pt x="31" y="1"/>
                      <a:pt x="1" y="31"/>
                      <a:pt x="1" y="66"/>
                    </a:cubicBezTo>
                    <a:cubicBezTo>
                      <a:pt x="1" y="96"/>
                      <a:pt x="31" y="125"/>
                      <a:pt x="67" y="125"/>
                    </a:cubicBezTo>
                    <a:cubicBezTo>
                      <a:pt x="97" y="125"/>
                      <a:pt x="127" y="96"/>
                      <a:pt x="127" y="66"/>
                    </a:cubicBezTo>
                    <a:cubicBezTo>
                      <a:pt x="127" y="31"/>
                      <a:pt x="97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228;p16"/>
            <p:cNvGrpSpPr/>
            <p:nvPr/>
          </p:nvGrpSpPr>
          <p:grpSpPr>
            <a:xfrm>
              <a:off x="8430763" y="149412"/>
              <a:ext cx="565294" cy="461632"/>
              <a:chOff x="2909999" y="3910400"/>
              <a:chExt cx="210632" cy="172007"/>
            </a:xfrm>
          </p:grpSpPr>
          <p:sp>
            <p:nvSpPr>
              <p:cNvPr id="1229" name="Google Shape;1229;p16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26" extrusionOk="0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6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1" extrusionOk="0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6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61" extrusionOk="0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6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6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84" h="114" extrusionOk="0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6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4" extrusionOk="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6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13" extrusionOk="0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6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avLst/>
                <a:gdLst/>
                <a:ahLst/>
                <a:cxnLst/>
                <a:rect l="l" t="t" r="r" b="b"/>
                <a:pathLst>
                  <a:path w="67" h="101" extrusionOk="0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6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9" extrusionOk="0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8" extrusionOk="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" extrusionOk="0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57" extrusionOk="0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703" extrusionOk="0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67" extrusionOk="0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6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53" extrusionOk="0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16"/>
            <p:cNvSpPr/>
            <p:nvPr/>
          </p:nvSpPr>
          <p:spPr>
            <a:xfrm>
              <a:off x="3924899" y="4688843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16"/>
          <p:cNvGrpSpPr/>
          <p:nvPr/>
        </p:nvGrpSpPr>
        <p:grpSpPr>
          <a:xfrm>
            <a:off x="2221448" y="97700"/>
            <a:ext cx="6424983" cy="4896575"/>
            <a:chOff x="2221448" y="97700"/>
            <a:chExt cx="6424983" cy="4896575"/>
          </a:xfrm>
        </p:grpSpPr>
        <p:grpSp>
          <p:nvGrpSpPr>
            <p:cNvPr id="1246" name="Google Shape;1246;p16"/>
            <p:cNvGrpSpPr/>
            <p:nvPr/>
          </p:nvGrpSpPr>
          <p:grpSpPr>
            <a:xfrm>
              <a:off x="7518336" y="369060"/>
              <a:ext cx="423708" cy="85699"/>
              <a:chOff x="2023432" y="4251819"/>
              <a:chExt cx="335584" cy="67864"/>
            </a:xfrm>
          </p:grpSpPr>
          <p:sp>
            <p:nvSpPr>
              <p:cNvPr id="1247" name="Google Shape;1247;p16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6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16"/>
            <p:cNvGrpSpPr/>
            <p:nvPr/>
          </p:nvGrpSpPr>
          <p:grpSpPr>
            <a:xfrm>
              <a:off x="8541573" y="1000887"/>
              <a:ext cx="104858" cy="105082"/>
              <a:chOff x="2089506" y="3065185"/>
              <a:chExt cx="467700" cy="468909"/>
            </a:xfrm>
          </p:grpSpPr>
          <p:sp>
            <p:nvSpPr>
              <p:cNvPr id="1251" name="Google Shape;1251;p16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3" name="Google Shape;1253;p16"/>
            <p:cNvSpPr/>
            <p:nvPr/>
          </p:nvSpPr>
          <p:spPr>
            <a:xfrm>
              <a:off x="5283850" y="4827950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4" name="Google Shape;1254;p16"/>
            <p:cNvGrpSpPr/>
            <p:nvPr/>
          </p:nvGrpSpPr>
          <p:grpSpPr>
            <a:xfrm>
              <a:off x="2221448" y="4705862"/>
              <a:ext cx="104858" cy="105082"/>
              <a:chOff x="2089506" y="3065185"/>
              <a:chExt cx="467700" cy="468909"/>
            </a:xfrm>
          </p:grpSpPr>
          <p:sp>
            <p:nvSpPr>
              <p:cNvPr id="1255" name="Google Shape;1255;p16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7" name="Google Shape;1257;p16"/>
            <p:cNvSpPr/>
            <p:nvPr/>
          </p:nvSpPr>
          <p:spPr>
            <a:xfrm>
              <a:off x="6614525" y="97700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1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16"/>
          <p:cNvSpPr txBox="1">
            <a:spLocks noGrp="1"/>
          </p:cNvSpPr>
          <p:nvPr>
            <p:ph type="subTitle" idx="1"/>
          </p:nvPr>
        </p:nvSpPr>
        <p:spPr>
          <a:xfrm>
            <a:off x="720000" y="2365250"/>
            <a:ext cx="2175300" cy="16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16"/>
          <p:cNvSpPr txBox="1">
            <a:spLocks noGrp="1"/>
          </p:cNvSpPr>
          <p:nvPr>
            <p:ph type="subTitle" idx="2"/>
          </p:nvPr>
        </p:nvSpPr>
        <p:spPr>
          <a:xfrm>
            <a:off x="3484347" y="2365250"/>
            <a:ext cx="2175300" cy="16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16"/>
          <p:cNvSpPr txBox="1">
            <a:spLocks noGrp="1"/>
          </p:cNvSpPr>
          <p:nvPr>
            <p:ph type="subTitle" idx="3"/>
          </p:nvPr>
        </p:nvSpPr>
        <p:spPr>
          <a:xfrm>
            <a:off x="6248700" y="2365250"/>
            <a:ext cx="2175300" cy="16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16"/>
          <p:cNvSpPr txBox="1">
            <a:spLocks noGrp="1"/>
          </p:cNvSpPr>
          <p:nvPr>
            <p:ph type="subTitle" idx="4"/>
          </p:nvPr>
        </p:nvSpPr>
        <p:spPr>
          <a:xfrm>
            <a:off x="720000" y="1964530"/>
            <a:ext cx="21753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263" name="Google Shape;1263;p16"/>
          <p:cNvSpPr txBox="1">
            <a:spLocks noGrp="1"/>
          </p:cNvSpPr>
          <p:nvPr>
            <p:ph type="subTitle" idx="5"/>
          </p:nvPr>
        </p:nvSpPr>
        <p:spPr>
          <a:xfrm>
            <a:off x="3484350" y="1964530"/>
            <a:ext cx="21753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6"/>
          </p:nvPr>
        </p:nvSpPr>
        <p:spPr>
          <a:xfrm>
            <a:off x="6248700" y="1964530"/>
            <a:ext cx="21753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8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2" name="Google Shape;1342;p18"/>
          <p:cNvGrpSpPr/>
          <p:nvPr/>
        </p:nvGrpSpPr>
        <p:grpSpPr>
          <a:xfrm>
            <a:off x="76200" y="-1128200"/>
            <a:ext cx="8354575" cy="7680350"/>
            <a:chOff x="76200" y="-1128200"/>
            <a:chExt cx="8354575" cy="7680350"/>
          </a:xfrm>
        </p:grpSpPr>
        <p:sp>
          <p:nvSpPr>
            <p:cNvPr id="1343" name="Google Shape;1343;p18"/>
            <p:cNvSpPr/>
            <p:nvPr/>
          </p:nvSpPr>
          <p:spPr>
            <a:xfrm>
              <a:off x="6358038" y="-11282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7455775" y="-6326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429213" y="488445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76200" y="44856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47" name="Google Shape;1347;p18"/>
          <p:cNvGrpSpPr/>
          <p:nvPr/>
        </p:nvGrpSpPr>
        <p:grpSpPr>
          <a:xfrm>
            <a:off x="215253" y="93685"/>
            <a:ext cx="8833272" cy="5023987"/>
            <a:chOff x="215253" y="93685"/>
            <a:chExt cx="8833272" cy="5023987"/>
          </a:xfrm>
        </p:grpSpPr>
        <p:grpSp>
          <p:nvGrpSpPr>
            <p:cNvPr id="1348" name="Google Shape;1348;p18"/>
            <p:cNvGrpSpPr/>
            <p:nvPr/>
          </p:nvGrpSpPr>
          <p:grpSpPr>
            <a:xfrm rot="1147446">
              <a:off x="279375" y="4600624"/>
              <a:ext cx="416262" cy="461598"/>
              <a:chOff x="5481259" y="2245380"/>
              <a:chExt cx="257018" cy="284994"/>
            </a:xfrm>
          </p:grpSpPr>
          <p:sp>
            <p:nvSpPr>
              <p:cNvPr id="1349" name="Google Shape;1349;p18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25" extrusionOk="0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8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avLst/>
                <a:gdLst/>
                <a:ahLst/>
                <a:cxnLst/>
                <a:rect l="l" t="t" r="r" b="b"/>
                <a:pathLst>
                  <a:path w="853" h="991" extrusionOk="0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8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56" extrusionOk="0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8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8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8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avLst/>
                <a:gdLst/>
                <a:ahLst/>
                <a:cxnLst/>
                <a:rect l="l" t="t" r="r" b="b"/>
                <a:pathLst>
                  <a:path w="84" h="152" extrusionOk="0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8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6" extrusionOk="0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8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26" extrusionOk="0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8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8" extrusionOk="0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8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94" extrusionOk="0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8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8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8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8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6" extrusionOk="0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8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8" extrusionOk="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8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avLst/>
                <a:gdLst/>
                <a:ahLst/>
                <a:cxnLst/>
                <a:rect l="l" t="t" r="r" b="b"/>
                <a:pathLst>
                  <a:path w="78" h="152" extrusionOk="0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8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46" extrusionOk="0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8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" extrusionOk="0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8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" extrusionOk="0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8" name="Google Shape;1368;p18"/>
            <p:cNvGrpSpPr/>
            <p:nvPr/>
          </p:nvGrpSpPr>
          <p:grpSpPr>
            <a:xfrm>
              <a:off x="8394797" y="209619"/>
              <a:ext cx="653728" cy="474755"/>
              <a:chOff x="3885908" y="824021"/>
              <a:chExt cx="297989" cy="216408"/>
            </a:xfrm>
          </p:grpSpPr>
          <p:sp>
            <p:nvSpPr>
              <p:cNvPr id="1369" name="Google Shape;1369;p18"/>
              <p:cNvSpPr/>
              <p:nvPr/>
            </p:nvSpPr>
            <p:spPr>
              <a:xfrm>
                <a:off x="3902333" y="881958"/>
                <a:ext cx="67684" cy="7454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13" extrusionOk="0">
                    <a:moveTo>
                      <a:pt x="172" y="31"/>
                    </a:moveTo>
                    <a:lnTo>
                      <a:pt x="256" y="67"/>
                    </a:lnTo>
                    <a:lnTo>
                      <a:pt x="256" y="144"/>
                    </a:lnTo>
                    <a:lnTo>
                      <a:pt x="29" y="144"/>
                    </a:lnTo>
                    <a:lnTo>
                      <a:pt x="29" y="91"/>
                    </a:lnTo>
                    <a:lnTo>
                      <a:pt x="172" y="31"/>
                    </a:lnTo>
                    <a:close/>
                    <a:moveTo>
                      <a:pt x="256" y="174"/>
                    </a:moveTo>
                    <a:lnTo>
                      <a:pt x="256" y="270"/>
                    </a:lnTo>
                    <a:cubicBezTo>
                      <a:pt x="256" y="328"/>
                      <a:pt x="207" y="377"/>
                      <a:pt x="143" y="377"/>
                    </a:cubicBezTo>
                    <a:cubicBezTo>
                      <a:pt x="83" y="377"/>
                      <a:pt x="29" y="328"/>
                      <a:pt x="29" y="270"/>
                    </a:cubicBezTo>
                    <a:lnTo>
                      <a:pt x="29" y="174"/>
                    </a:lnTo>
                    <a:close/>
                    <a:moveTo>
                      <a:pt x="172" y="1"/>
                    </a:moveTo>
                    <a:lnTo>
                      <a:pt x="0" y="67"/>
                    </a:lnTo>
                    <a:lnTo>
                      <a:pt x="0" y="162"/>
                    </a:lnTo>
                    <a:lnTo>
                      <a:pt x="0" y="174"/>
                    </a:lnTo>
                    <a:lnTo>
                      <a:pt x="0" y="270"/>
                    </a:lnTo>
                    <a:cubicBezTo>
                      <a:pt x="0" y="347"/>
                      <a:pt x="64" y="413"/>
                      <a:pt x="143" y="413"/>
                    </a:cubicBezTo>
                    <a:cubicBezTo>
                      <a:pt x="220" y="413"/>
                      <a:pt x="286" y="347"/>
                      <a:pt x="286" y="270"/>
                    </a:cubicBezTo>
                    <a:lnTo>
                      <a:pt x="286" y="174"/>
                    </a:lnTo>
                    <a:lnTo>
                      <a:pt x="375" y="174"/>
                    </a:lnTo>
                    <a:lnTo>
                      <a:pt x="375" y="144"/>
                    </a:lnTo>
                    <a:lnTo>
                      <a:pt x="286" y="144"/>
                    </a:lnTo>
                    <a:lnTo>
                      <a:pt x="286" y="42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8"/>
              <p:cNvSpPr/>
              <p:nvPr/>
            </p:nvSpPr>
            <p:spPr>
              <a:xfrm>
                <a:off x="3917133" y="918598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8"/>
              <p:cNvSpPr/>
              <p:nvPr/>
            </p:nvSpPr>
            <p:spPr>
              <a:xfrm>
                <a:off x="3933196" y="918598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6" y="31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8"/>
              <p:cNvSpPr/>
              <p:nvPr/>
            </p:nvSpPr>
            <p:spPr>
              <a:xfrm>
                <a:off x="3927962" y="934661"/>
                <a:ext cx="1082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1" extrusionOk="0">
                    <a:moveTo>
                      <a:pt x="30" y="1"/>
                    </a:moveTo>
                    <a:cubicBezTo>
                      <a:pt x="30" y="13"/>
                      <a:pt x="18" y="31"/>
                      <a:pt x="1" y="31"/>
                    </a:cubicBezTo>
                    <a:lnTo>
                      <a:pt x="1" y="61"/>
                    </a:lnTo>
                    <a:cubicBezTo>
                      <a:pt x="37" y="61"/>
                      <a:pt x="60" y="3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8"/>
              <p:cNvSpPr/>
              <p:nvPr/>
            </p:nvSpPr>
            <p:spPr>
              <a:xfrm>
                <a:off x="3911718" y="970218"/>
                <a:ext cx="32488" cy="162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90" extrusionOk="0">
                    <a:moveTo>
                      <a:pt x="1" y="1"/>
                    </a:moveTo>
                    <a:cubicBezTo>
                      <a:pt x="1" y="48"/>
                      <a:pt x="42" y="89"/>
                      <a:pt x="91" y="89"/>
                    </a:cubicBezTo>
                    <a:cubicBezTo>
                      <a:pt x="144" y="89"/>
                      <a:pt x="180" y="48"/>
                      <a:pt x="180" y="1"/>
                    </a:cubicBezTo>
                    <a:lnTo>
                      <a:pt x="150" y="1"/>
                    </a:lnTo>
                    <a:cubicBezTo>
                      <a:pt x="150" y="31"/>
                      <a:pt x="127" y="61"/>
                      <a:pt x="91" y="61"/>
                    </a:cubicBezTo>
                    <a:cubicBezTo>
                      <a:pt x="61" y="61"/>
                      <a:pt x="31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8"/>
              <p:cNvSpPr/>
              <p:nvPr/>
            </p:nvSpPr>
            <p:spPr>
              <a:xfrm>
                <a:off x="3898903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8"/>
              <p:cNvSpPr/>
              <p:nvPr/>
            </p:nvSpPr>
            <p:spPr>
              <a:xfrm>
                <a:off x="3951606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4008461" y="888456"/>
                <a:ext cx="52884" cy="6804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377" extrusionOk="0">
                    <a:moveTo>
                      <a:pt x="185" y="36"/>
                    </a:moveTo>
                    <a:lnTo>
                      <a:pt x="210" y="61"/>
                    </a:lnTo>
                    <a:lnTo>
                      <a:pt x="263" y="49"/>
                    </a:lnTo>
                    <a:lnTo>
                      <a:pt x="263" y="108"/>
                    </a:lnTo>
                    <a:lnTo>
                      <a:pt x="185" y="108"/>
                    </a:lnTo>
                    <a:lnTo>
                      <a:pt x="102" y="126"/>
                    </a:lnTo>
                    <a:lnTo>
                      <a:pt x="78" y="108"/>
                    </a:lnTo>
                    <a:lnTo>
                      <a:pt x="37" y="108"/>
                    </a:lnTo>
                    <a:lnTo>
                      <a:pt x="37" y="55"/>
                    </a:lnTo>
                    <a:lnTo>
                      <a:pt x="97" y="36"/>
                    </a:lnTo>
                    <a:close/>
                    <a:moveTo>
                      <a:pt x="263" y="138"/>
                    </a:moveTo>
                    <a:lnTo>
                      <a:pt x="263" y="234"/>
                    </a:lnTo>
                    <a:cubicBezTo>
                      <a:pt x="263" y="292"/>
                      <a:pt x="210" y="341"/>
                      <a:pt x="150" y="341"/>
                    </a:cubicBezTo>
                    <a:cubicBezTo>
                      <a:pt x="84" y="341"/>
                      <a:pt x="37" y="292"/>
                      <a:pt x="37" y="234"/>
                    </a:cubicBezTo>
                    <a:lnTo>
                      <a:pt x="37" y="138"/>
                    </a:lnTo>
                    <a:lnTo>
                      <a:pt x="67" y="138"/>
                    </a:lnTo>
                    <a:lnTo>
                      <a:pt x="97" y="162"/>
                    </a:lnTo>
                    <a:lnTo>
                      <a:pt x="185" y="138"/>
                    </a:lnTo>
                    <a:close/>
                    <a:moveTo>
                      <a:pt x="97" y="1"/>
                    </a:moveTo>
                    <a:lnTo>
                      <a:pt x="1" y="31"/>
                    </a:lnTo>
                    <a:lnTo>
                      <a:pt x="1" y="126"/>
                    </a:lnTo>
                    <a:lnTo>
                      <a:pt x="1" y="138"/>
                    </a:lnTo>
                    <a:lnTo>
                      <a:pt x="1" y="234"/>
                    </a:lnTo>
                    <a:cubicBezTo>
                      <a:pt x="1" y="311"/>
                      <a:pt x="67" y="377"/>
                      <a:pt x="150" y="377"/>
                    </a:cubicBezTo>
                    <a:cubicBezTo>
                      <a:pt x="227" y="377"/>
                      <a:pt x="293" y="311"/>
                      <a:pt x="293" y="234"/>
                    </a:cubicBezTo>
                    <a:lnTo>
                      <a:pt x="293" y="138"/>
                    </a:lnTo>
                    <a:lnTo>
                      <a:pt x="293" y="126"/>
                    </a:lnTo>
                    <a:lnTo>
                      <a:pt x="293" y="13"/>
                    </a:lnTo>
                    <a:lnTo>
                      <a:pt x="221" y="31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8"/>
              <p:cNvSpPr/>
              <p:nvPr/>
            </p:nvSpPr>
            <p:spPr>
              <a:xfrm>
                <a:off x="4023441" y="918598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7" y="31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8"/>
              <p:cNvSpPr/>
              <p:nvPr/>
            </p:nvSpPr>
            <p:spPr>
              <a:xfrm>
                <a:off x="4040768" y="918598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8"/>
              <p:cNvSpPr/>
              <p:nvPr/>
            </p:nvSpPr>
            <p:spPr>
              <a:xfrm>
                <a:off x="4023441" y="934661"/>
                <a:ext cx="22922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1" extrusionOk="0">
                    <a:moveTo>
                      <a:pt x="1" y="1"/>
                    </a:moveTo>
                    <a:cubicBezTo>
                      <a:pt x="1" y="31"/>
                      <a:pt x="31" y="61"/>
                      <a:pt x="67" y="61"/>
                    </a:cubicBezTo>
                    <a:cubicBezTo>
                      <a:pt x="97" y="61"/>
                      <a:pt x="127" y="31"/>
                      <a:pt x="127" y="1"/>
                    </a:cubicBezTo>
                    <a:lnTo>
                      <a:pt x="97" y="1"/>
                    </a:lnTo>
                    <a:cubicBezTo>
                      <a:pt x="97" y="13"/>
                      <a:pt x="80" y="31"/>
                      <a:pt x="67" y="31"/>
                    </a:cubicBezTo>
                    <a:cubicBezTo>
                      <a:pt x="49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8"/>
              <p:cNvSpPr/>
              <p:nvPr/>
            </p:nvSpPr>
            <p:spPr>
              <a:xfrm>
                <a:off x="4026871" y="977799"/>
                <a:ext cx="16244" cy="368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04" extrusionOk="0">
                    <a:moveTo>
                      <a:pt x="12" y="0"/>
                    </a:moveTo>
                    <a:lnTo>
                      <a:pt x="0" y="149"/>
                    </a:lnTo>
                    <a:lnTo>
                      <a:pt x="48" y="203"/>
                    </a:lnTo>
                    <a:lnTo>
                      <a:pt x="89" y="149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53" y="137"/>
                    </a:lnTo>
                    <a:lnTo>
                      <a:pt x="48" y="149"/>
                    </a:lnTo>
                    <a:lnTo>
                      <a:pt x="36" y="13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8"/>
              <p:cNvSpPr/>
              <p:nvPr/>
            </p:nvSpPr>
            <p:spPr>
              <a:xfrm>
                <a:off x="4025788" y="968233"/>
                <a:ext cx="18590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8" extrusionOk="0">
                    <a:moveTo>
                      <a:pt x="1" y="0"/>
                    </a:moveTo>
                    <a:cubicBezTo>
                      <a:pt x="1" y="23"/>
                      <a:pt x="24" y="47"/>
                      <a:pt x="54" y="47"/>
                    </a:cubicBezTo>
                    <a:cubicBezTo>
                      <a:pt x="78" y="47"/>
                      <a:pt x="102" y="23"/>
                      <a:pt x="102" y="0"/>
                    </a:cubicBezTo>
                    <a:lnTo>
                      <a:pt x="72" y="0"/>
                    </a:lnTo>
                    <a:cubicBezTo>
                      <a:pt x="72" y="6"/>
                      <a:pt x="59" y="17"/>
                      <a:pt x="54" y="17"/>
                    </a:cubicBezTo>
                    <a:cubicBezTo>
                      <a:pt x="42" y="17"/>
                      <a:pt x="36" y="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18"/>
              <p:cNvSpPr/>
              <p:nvPr/>
            </p:nvSpPr>
            <p:spPr>
              <a:xfrm>
                <a:off x="4006475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31" y="1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8"/>
              <p:cNvSpPr/>
              <p:nvPr/>
            </p:nvSpPr>
            <p:spPr>
              <a:xfrm>
                <a:off x="4058095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8"/>
              <p:cNvSpPr/>
              <p:nvPr/>
            </p:nvSpPr>
            <p:spPr>
              <a:xfrm>
                <a:off x="4131013" y="918598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8"/>
              <p:cNvSpPr/>
              <p:nvPr/>
            </p:nvSpPr>
            <p:spPr>
              <a:xfrm>
                <a:off x="4147438" y="918598"/>
                <a:ext cx="5234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29" h="31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29" y="31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8"/>
              <p:cNvSpPr/>
              <p:nvPr/>
            </p:nvSpPr>
            <p:spPr>
              <a:xfrm>
                <a:off x="4131013" y="934661"/>
                <a:ext cx="2165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1" extrusionOk="0">
                    <a:moveTo>
                      <a:pt x="1" y="1"/>
                    </a:moveTo>
                    <a:cubicBezTo>
                      <a:pt x="1" y="31"/>
                      <a:pt x="25" y="61"/>
                      <a:pt x="61" y="61"/>
                    </a:cubicBezTo>
                    <a:cubicBezTo>
                      <a:pt x="97" y="61"/>
                      <a:pt x="120" y="31"/>
                      <a:pt x="120" y="1"/>
                    </a:cubicBezTo>
                    <a:lnTo>
                      <a:pt x="91" y="1"/>
                    </a:lnTo>
                    <a:cubicBezTo>
                      <a:pt x="91" y="13"/>
                      <a:pt x="78" y="31"/>
                      <a:pt x="61" y="31"/>
                    </a:cubicBezTo>
                    <a:cubicBezTo>
                      <a:pt x="42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8"/>
              <p:cNvSpPr/>
              <p:nvPr/>
            </p:nvSpPr>
            <p:spPr>
              <a:xfrm>
                <a:off x="4112784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8"/>
              <p:cNvSpPr/>
              <p:nvPr/>
            </p:nvSpPr>
            <p:spPr>
              <a:xfrm>
                <a:off x="4165487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8"/>
              <p:cNvSpPr/>
              <p:nvPr/>
            </p:nvSpPr>
            <p:spPr>
              <a:xfrm>
                <a:off x="4099969" y="881958"/>
                <a:ext cx="83928" cy="7454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13" extrusionOk="0">
                    <a:moveTo>
                      <a:pt x="233" y="31"/>
                    </a:moveTo>
                    <a:cubicBezTo>
                      <a:pt x="346" y="31"/>
                      <a:pt x="435" y="127"/>
                      <a:pt x="435" y="234"/>
                    </a:cubicBezTo>
                    <a:lnTo>
                      <a:pt x="435" y="311"/>
                    </a:lnTo>
                    <a:lnTo>
                      <a:pt x="370" y="311"/>
                    </a:lnTo>
                    <a:cubicBezTo>
                      <a:pt x="376" y="300"/>
                      <a:pt x="376" y="281"/>
                      <a:pt x="376" y="270"/>
                    </a:cubicBezTo>
                    <a:lnTo>
                      <a:pt x="376" y="144"/>
                    </a:lnTo>
                    <a:lnTo>
                      <a:pt x="90" y="144"/>
                    </a:lnTo>
                    <a:lnTo>
                      <a:pt x="90" y="270"/>
                    </a:lnTo>
                    <a:cubicBezTo>
                      <a:pt x="90" y="281"/>
                      <a:pt x="90" y="300"/>
                      <a:pt x="96" y="311"/>
                    </a:cubicBezTo>
                    <a:lnTo>
                      <a:pt x="30" y="311"/>
                    </a:lnTo>
                    <a:lnTo>
                      <a:pt x="30" y="234"/>
                    </a:lnTo>
                    <a:cubicBezTo>
                      <a:pt x="30" y="127"/>
                      <a:pt x="120" y="31"/>
                      <a:pt x="233" y="31"/>
                    </a:cubicBezTo>
                    <a:close/>
                    <a:moveTo>
                      <a:pt x="346" y="174"/>
                    </a:moveTo>
                    <a:lnTo>
                      <a:pt x="346" y="270"/>
                    </a:lnTo>
                    <a:cubicBezTo>
                      <a:pt x="346" y="328"/>
                      <a:pt x="292" y="377"/>
                      <a:pt x="233" y="377"/>
                    </a:cubicBezTo>
                    <a:cubicBezTo>
                      <a:pt x="173" y="377"/>
                      <a:pt x="120" y="328"/>
                      <a:pt x="120" y="270"/>
                    </a:cubicBezTo>
                    <a:lnTo>
                      <a:pt x="120" y="174"/>
                    </a:lnTo>
                    <a:close/>
                    <a:moveTo>
                      <a:pt x="233" y="1"/>
                    </a:moveTo>
                    <a:cubicBezTo>
                      <a:pt x="101" y="1"/>
                      <a:pt x="0" y="108"/>
                      <a:pt x="0" y="234"/>
                    </a:cubicBezTo>
                    <a:lnTo>
                      <a:pt x="0" y="341"/>
                    </a:lnTo>
                    <a:lnTo>
                      <a:pt x="107" y="341"/>
                    </a:lnTo>
                    <a:cubicBezTo>
                      <a:pt x="137" y="383"/>
                      <a:pt x="179" y="413"/>
                      <a:pt x="233" y="413"/>
                    </a:cubicBezTo>
                    <a:cubicBezTo>
                      <a:pt x="286" y="413"/>
                      <a:pt x="327" y="383"/>
                      <a:pt x="357" y="341"/>
                    </a:cubicBezTo>
                    <a:lnTo>
                      <a:pt x="465" y="341"/>
                    </a:lnTo>
                    <a:lnTo>
                      <a:pt x="465" y="234"/>
                    </a:lnTo>
                    <a:cubicBezTo>
                      <a:pt x="465" y="108"/>
                      <a:pt x="363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8"/>
              <p:cNvSpPr/>
              <p:nvPr/>
            </p:nvSpPr>
            <p:spPr>
              <a:xfrm>
                <a:off x="3885908" y="958486"/>
                <a:ext cx="84108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46" extrusionOk="0">
                    <a:moveTo>
                      <a:pt x="234" y="0"/>
                    </a:moveTo>
                    <a:cubicBezTo>
                      <a:pt x="150" y="0"/>
                      <a:pt x="72" y="30"/>
                      <a:pt x="7" y="83"/>
                    </a:cubicBezTo>
                    <a:lnTo>
                      <a:pt x="1" y="90"/>
                    </a:lnTo>
                    <a:lnTo>
                      <a:pt x="1" y="346"/>
                    </a:lnTo>
                    <a:lnTo>
                      <a:pt x="31" y="346"/>
                    </a:lnTo>
                    <a:lnTo>
                      <a:pt x="31" y="101"/>
                    </a:lnTo>
                    <a:cubicBezTo>
                      <a:pt x="91" y="60"/>
                      <a:pt x="163" y="36"/>
                      <a:pt x="234" y="36"/>
                    </a:cubicBezTo>
                    <a:cubicBezTo>
                      <a:pt x="305" y="36"/>
                      <a:pt x="377" y="60"/>
                      <a:pt x="436" y="101"/>
                    </a:cubicBezTo>
                    <a:lnTo>
                      <a:pt x="436" y="346"/>
                    </a:lnTo>
                    <a:lnTo>
                      <a:pt x="466" y="346"/>
                    </a:lnTo>
                    <a:lnTo>
                      <a:pt x="466" y="90"/>
                    </a:lnTo>
                    <a:lnTo>
                      <a:pt x="460" y="83"/>
                    </a:lnTo>
                    <a:cubicBezTo>
                      <a:pt x="394" y="30"/>
                      <a:pt x="31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8"/>
              <p:cNvSpPr/>
              <p:nvPr/>
            </p:nvSpPr>
            <p:spPr>
              <a:xfrm>
                <a:off x="3993661" y="958486"/>
                <a:ext cx="83928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46" extrusionOk="0">
                    <a:moveTo>
                      <a:pt x="232" y="0"/>
                    </a:moveTo>
                    <a:cubicBezTo>
                      <a:pt x="149" y="0"/>
                      <a:pt x="66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83" y="60"/>
                      <a:pt x="154" y="36"/>
                      <a:pt x="232" y="36"/>
                    </a:cubicBezTo>
                    <a:cubicBezTo>
                      <a:pt x="303" y="36"/>
                      <a:pt x="375" y="60"/>
                      <a:pt x="429" y="101"/>
                    </a:cubicBezTo>
                    <a:lnTo>
                      <a:pt x="429" y="346"/>
                    </a:lnTo>
                    <a:lnTo>
                      <a:pt x="465" y="346"/>
                    </a:lnTo>
                    <a:lnTo>
                      <a:pt x="459" y="90"/>
                    </a:lnTo>
                    <a:lnTo>
                      <a:pt x="452" y="83"/>
                    </a:lnTo>
                    <a:cubicBezTo>
                      <a:pt x="393" y="30"/>
                      <a:pt x="309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8"/>
              <p:cNvSpPr/>
              <p:nvPr/>
            </p:nvSpPr>
            <p:spPr>
              <a:xfrm>
                <a:off x="4099969" y="958486"/>
                <a:ext cx="83928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46" extrusionOk="0">
                    <a:moveTo>
                      <a:pt x="233" y="0"/>
                    </a:moveTo>
                    <a:cubicBezTo>
                      <a:pt x="149" y="0"/>
                      <a:pt x="71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90" y="60"/>
                      <a:pt x="162" y="36"/>
                      <a:pt x="233" y="36"/>
                    </a:cubicBezTo>
                    <a:cubicBezTo>
                      <a:pt x="304" y="36"/>
                      <a:pt x="376" y="60"/>
                      <a:pt x="435" y="101"/>
                    </a:cubicBezTo>
                    <a:lnTo>
                      <a:pt x="435" y="346"/>
                    </a:lnTo>
                    <a:lnTo>
                      <a:pt x="465" y="346"/>
                    </a:lnTo>
                    <a:lnTo>
                      <a:pt x="465" y="90"/>
                    </a:lnTo>
                    <a:lnTo>
                      <a:pt x="459" y="83"/>
                    </a:lnTo>
                    <a:cubicBezTo>
                      <a:pt x="393" y="30"/>
                      <a:pt x="316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8"/>
              <p:cNvSpPr/>
              <p:nvPr/>
            </p:nvSpPr>
            <p:spPr>
              <a:xfrm>
                <a:off x="4138594" y="1012092"/>
                <a:ext cx="66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8"/>
              <p:cNvSpPr/>
              <p:nvPr/>
            </p:nvSpPr>
            <p:spPr>
              <a:xfrm>
                <a:off x="4138594" y="998194"/>
                <a:ext cx="667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7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8"/>
              <p:cNvSpPr/>
              <p:nvPr/>
            </p:nvSpPr>
            <p:spPr>
              <a:xfrm>
                <a:off x="4138594" y="984116"/>
                <a:ext cx="66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0" y="1"/>
                    </a:moveTo>
                    <a:lnTo>
                      <a:pt x="0" y="37"/>
                    </a:lnTo>
                    <a:lnTo>
                      <a:pt x="36" y="37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8"/>
              <p:cNvSpPr/>
              <p:nvPr/>
            </p:nvSpPr>
            <p:spPr>
              <a:xfrm>
                <a:off x="4147438" y="969316"/>
                <a:ext cx="10649" cy="9566"/>
              </a:xfrm>
              <a:custGeom>
                <a:avLst/>
                <a:gdLst/>
                <a:ahLst/>
                <a:cxnLst/>
                <a:rect l="l" t="t" r="r" b="b"/>
                <a:pathLst>
                  <a:path w="59" h="53" extrusionOk="0">
                    <a:moveTo>
                      <a:pt x="23" y="0"/>
                    </a:moveTo>
                    <a:cubicBezTo>
                      <a:pt x="23" y="11"/>
                      <a:pt x="17" y="23"/>
                      <a:pt x="0" y="23"/>
                    </a:cubicBezTo>
                    <a:lnTo>
                      <a:pt x="0" y="53"/>
                    </a:lnTo>
                    <a:cubicBezTo>
                      <a:pt x="29" y="53"/>
                      <a:pt x="59" y="3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8"/>
              <p:cNvSpPr/>
              <p:nvPr/>
            </p:nvSpPr>
            <p:spPr>
              <a:xfrm>
                <a:off x="4125599" y="969316"/>
                <a:ext cx="11010" cy="9566"/>
              </a:xfrm>
              <a:custGeom>
                <a:avLst/>
                <a:gdLst/>
                <a:ahLst/>
                <a:cxnLst/>
                <a:rect l="l" t="t" r="r" b="b"/>
                <a:pathLst>
                  <a:path w="61" h="53" extrusionOk="0">
                    <a:moveTo>
                      <a:pt x="1" y="0"/>
                    </a:moveTo>
                    <a:cubicBezTo>
                      <a:pt x="1" y="30"/>
                      <a:pt x="31" y="53"/>
                      <a:pt x="61" y="53"/>
                    </a:cubicBezTo>
                    <a:lnTo>
                      <a:pt x="61" y="23"/>
                    </a:lnTo>
                    <a:cubicBezTo>
                      <a:pt x="42" y="23"/>
                      <a:pt x="37" y="11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8"/>
              <p:cNvSpPr/>
              <p:nvPr/>
            </p:nvSpPr>
            <p:spPr>
              <a:xfrm>
                <a:off x="4027954" y="824021"/>
                <a:ext cx="14078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24" y="30"/>
                    </a:lnTo>
                    <a:lnTo>
                      <a:pt x="24" y="49"/>
                    </a:lnTo>
                    <a:lnTo>
                      <a:pt x="55" y="49"/>
                    </a:lnTo>
                    <a:lnTo>
                      <a:pt x="55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8"/>
              <p:cNvSpPr/>
              <p:nvPr/>
            </p:nvSpPr>
            <p:spPr>
              <a:xfrm>
                <a:off x="4032285" y="843333"/>
                <a:ext cx="5595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5" extrusionOk="0">
                    <a:moveTo>
                      <a:pt x="0" y="0"/>
                    </a:moveTo>
                    <a:lnTo>
                      <a:pt x="0" y="55"/>
                    </a:lnTo>
                    <a:lnTo>
                      <a:pt x="31" y="5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8"/>
              <p:cNvSpPr/>
              <p:nvPr/>
            </p:nvSpPr>
            <p:spPr>
              <a:xfrm>
                <a:off x="4032285" y="862646"/>
                <a:ext cx="559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7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31" y="36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8"/>
              <p:cNvSpPr/>
              <p:nvPr/>
            </p:nvSpPr>
            <p:spPr>
              <a:xfrm>
                <a:off x="4138594" y="862646"/>
                <a:ext cx="66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8"/>
              <p:cNvSpPr/>
              <p:nvPr/>
            </p:nvSpPr>
            <p:spPr>
              <a:xfrm>
                <a:off x="4138594" y="843333"/>
                <a:ext cx="6678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37" h="55" extrusionOk="0">
                    <a:moveTo>
                      <a:pt x="0" y="0"/>
                    </a:moveTo>
                    <a:lnTo>
                      <a:pt x="0" y="55"/>
                    </a:lnTo>
                    <a:lnTo>
                      <a:pt x="36" y="5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8"/>
              <p:cNvSpPr/>
              <p:nvPr/>
            </p:nvSpPr>
            <p:spPr>
              <a:xfrm>
                <a:off x="4135526" y="824021"/>
                <a:ext cx="9746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54" h="49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17" y="30"/>
                    </a:lnTo>
                    <a:lnTo>
                      <a:pt x="17" y="49"/>
                    </a:lnTo>
                    <a:lnTo>
                      <a:pt x="53" y="49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8"/>
              <p:cNvSpPr/>
              <p:nvPr/>
            </p:nvSpPr>
            <p:spPr>
              <a:xfrm>
                <a:off x="4001061" y="824021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8"/>
              <p:cNvSpPr/>
              <p:nvPr/>
            </p:nvSpPr>
            <p:spPr>
              <a:xfrm>
                <a:off x="4108633" y="824021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8"/>
              <p:cNvSpPr/>
              <p:nvPr/>
            </p:nvSpPr>
            <p:spPr>
              <a:xfrm>
                <a:off x="4054666" y="824021"/>
                <a:ext cx="14259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9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8"/>
              <p:cNvSpPr/>
              <p:nvPr/>
            </p:nvSpPr>
            <p:spPr>
              <a:xfrm>
                <a:off x="4081559" y="824021"/>
                <a:ext cx="14439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9" y="3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8"/>
              <p:cNvSpPr/>
              <p:nvPr/>
            </p:nvSpPr>
            <p:spPr>
              <a:xfrm>
                <a:off x="3948358" y="824021"/>
                <a:ext cx="13176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3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8"/>
              <p:cNvSpPr/>
              <p:nvPr/>
            </p:nvSpPr>
            <p:spPr>
              <a:xfrm>
                <a:off x="3975251" y="824021"/>
                <a:ext cx="13176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3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8"/>
              <p:cNvSpPr/>
              <p:nvPr/>
            </p:nvSpPr>
            <p:spPr>
              <a:xfrm>
                <a:off x="3925796" y="824021"/>
                <a:ext cx="8844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49"/>
                    </a:lnTo>
                    <a:lnTo>
                      <a:pt x="30" y="49"/>
                    </a:lnTo>
                    <a:lnTo>
                      <a:pt x="30" y="30"/>
                    </a:lnTo>
                    <a:lnTo>
                      <a:pt x="49" y="3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8"/>
              <p:cNvSpPr/>
              <p:nvPr/>
            </p:nvSpPr>
            <p:spPr>
              <a:xfrm>
                <a:off x="3925796" y="843333"/>
                <a:ext cx="5595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5" extrusionOk="0">
                    <a:moveTo>
                      <a:pt x="0" y="0"/>
                    </a:moveTo>
                    <a:lnTo>
                      <a:pt x="0" y="55"/>
                    </a:lnTo>
                    <a:lnTo>
                      <a:pt x="30" y="5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8"/>
              <p:cNvSpPr/>
              <p:nvPr/>
            </p:nvSpPr>
            <p:spPr>
              <a:xfrm>
                <a:off x="3925796" y="862646"/>
                <a:ext cx="559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7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30" y="36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8"/>
              <p:cNvSpPr/>
              <p:nvPr/>
            </p:nvSpPr>
            <p:spPr>
              <a:xfrm>
                <a:off x="3889337" y="1034833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8"/>
              <p:cNvSpPr/>
              <p:nvPr/>
            </p:nvSpPr>
            <p:spPr>
              <a:xfrm>
                <a:off x="4068744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8"/>
              <p:cNvSpPr/>
              <p:nvPr/>
            </p:nvSpPr>
            <p:spPr>
              <a:xfrm>
                <a:off x="4041851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8"/>
              <p:cNvSpPr/>
              <p:nvPr/>
            </p:nvSpPr>
            <p:spPr>
              <a:xfrm>
                <a:off x="4121628" y="1034833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8"/>
              <p:cNvSpPr/>
              <p:nvPr/>
            </p:nvSpPr>
            <p:spPr>
              <a:xfrm>
                <a:off x="4014958" y="1034833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8"/>
              <p:cNvSpPr/>
              <p:nvPr/>
            </p:nvSpPr>
            <p:spPr>
              <a:xfrm>
                <a:off x="4095818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8"/>
              <p:cNvSpPr/>
              <p:nvPr/>
            </p:nvSpPr>
            <p:spPr>
              <a:xfrm>
                <a:off x="4148340" y="1034833"/>
                <a:ext cx="13176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3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8"/>
              <p:cNvSpPr/>
              <p:nvPr/>
            </p:nvSpPr>
            <p:spPr>
              <a:xfrm>
                <a:off x="3935543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8"/>
              <p:cNvSpPr/>
              <p:nvPr/>
            </p:nvSpPr>
            <p:spPr>
              <a:xfrm>
                <a:off x="3908650" y="1034833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8"/>
              <p:cNvSpPr/>
              <p:nvPr/>
            </p:nvSpPr>
            <p:spPr>
              <a:xfrm>
                <a:off x="3988246" y="1034833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8"/>
              <p:cNvSpPr/>
              <p:nvPr/>
            </p:nvSpPr>
            <p:spPr>
              <a:xfrm>
                <a:off x="3962436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8"/>
              <p:cNvSpPr/>
              <p:nvPr/>
            </p:nvSpPr>
            <p:spPr>
              <a:xfrm>
                <a:off x="4175233" y="1034833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5" name="Google Shape;1425;p18"/>
            <p:cNvGrpSpPr/>
            <p:nvPr/>
          </p:nvGrpSpPr>
          <p:grpSpPr>
            <a:xfrm>
              <a:off x="7024757" y="93685"/>
              <a:ext cx="290026" cy="342079"/>
              <a:chOff x="-3729978" y="911783"/>
              <a:chExt cx="121650" cy="143490"/>
            </a:xfrm>
          </p:grpSpPr>
          <p:sp>
            <p:nvSpPr>
              <p:cNvPr id="1426" name="Google Shape;1426;p18"/>
              <p:cNvSpPr/>
              <p:nvPr/>
            </p:nvSpPr>
            <p:spPr>
              <a:xfrm>
                <a:off x="-3710666" y="930193"/>
                <a:ext cx="54869" cy="55049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5" extrusionOk="0">
                    <a:moveTo>
                      <a:pt x="149" y="72"/>
                    </a:moveTo>
                    <a:cubicBezTo>
                      <a:pt x="196" y="72"/>
                      <a:pt x="232" y="108"/>
                      <a:pt x="232" y="149"/>
                    </a:cubicBezTo>
                    <a:cubicBezTo>
                      <a:pt x="232" y="198"/>
                      <a:pt x="196" y="233"/>
                      <a:pt x="149" y="233"/>
                    </a:cubicBezTo>
                    <a:cubicBezTo>
                      <a:pt x="108" y="233"/>
                      <a:pt x="72" y="198"/>
                      <a:pt x="72" y="149"/>
                    </a:cubicBezTo>
                    <a:cubicBezTo>
                      <a:pt x="72" y="108"/>
                      <a:pt x="108" y="72"/>
                      <a:pt x="149" y="72"/>
                    </a:cubicBezTo>
                    <a:close/>
                    <a:moveTo>
                      <a:pt x="138" y="0"/>
                    </a:moveTo>
                    <a:lnTo>
                      <a:pt x="138" y="42"/>
                    </a:lnTo>
                    <a:cubicBezTo>
                      <a:pt x="119" y="49"/>
                      <a:pt x="102" y="55"/>
                      <a:pt x="84" y="66"/>
                    </a:cubicBezTo>
                    <a:lnTo>
                      <a:pt x="54" y="30"/>
                    </a:lnTo>
                    <a:lnTo>
                      <a:pt x="36" y="55"/>
                    </a:lnTo>
                    <a:lnTo>
                      <a:pt x="66" y="85"/>
                    </a:lnTo>
                    <a:cubicBezTo>
                      <a:pt x="54" y="102"/>
                      <a:pt x="48" y="120"/>
                      <a:pt x="42" y="138"/>
                    </a:cubicBezTo>
                    <a:lnTo>
                      <a:pt x="1" y="138"/>
                    </a:lnTo>
                    <a:lnTo>
                      <a:pt x="1" y="168"/>
                    </a:lnTo>
                    <a:lnTo>
                      <a:pt x="42" y="168"/>
                    </a:lnTo>
                    <a:cubicBezTo>
                      <a:pt x="48" y="185"/>
                      <a:pt x="54" y="203"/>
                      <a:pt x="66" y="215"/>
                    </a:cubicBezTo>
                    <a:lnTo>
                      <a:pt x="36" y="251"/>
                    </a:lnTo>
                    <a:lnTo>
                      <a:pt x="54" y="269"/>
                    </a:lnTo>
                    <a:lnTo>
                      <a:pt x="84" y="239"/>
                    </a:lnTo>
                    <a:cubicBezTo>
                      <a:pt x="102" y="251"/>
                      <a:pt x="119" y="256"/>
                      <a:pt x="138" y="263"/>
                    </a:cubicBezTo>
                    <a:lnTo>
                      <a:pt x="138" y="305"/>
                    </a:lnTo>
                    <a:lnTo>
                      <a:pt x="166" y="305"/>
                    </a:lnTo>
                    <a:lnTo>
                      <a:pt x="166" y="263"/>
                    </a:lnTo>
                    <a:cubicBezTo>
                      <a:pt x="185" y="256"/>
                      <a:pt x="202" y="251"/>
                      <a:pt x="215" y="239"/>
                    </a:cubicBezTo>
                    <a:lnTo>
                      <a:pt x="251" y="269"/>
                    </a:lnTo>
                    <a:lnTo>
                      <a:pt x="268" y="251"/>
                    </a:lnTo>
                    <a:lnTo>
                      <a:pt x="238" y="215"/>
                    </a:lnTo>
                    <a:cubicBezTo>
                      <a:pt x="251" y="203"/>
                      <a:pt x="257" y="185"/>
                      <a:pt x="262" y="168"/>
                    </a:cubicBezTo>
                    <a:lnTo>
                      <a:pt x="304" y="168"/>
                    </a:lnTo>
                    <a:lnTo>
                      <a:pt x="304" y="138"/>
                    </a:lnTo>
                    <a:lnTo>
                      <a:pt x="262" y="138"/>
                    </a:lnTo>
                    <a:cubicBezTo>
                      <a:pt x="257" y="120"/>
                      <a:pt x="251" y="102"/>
                      <a:pt x="238" y="85"/>
                    </a:cubicBezTo>
                    <a:lnTo>
                      <a:pt x="268" y="55"/>
                    </a:lnTo>
                    <a:lnTo>
                      <a:pt x="251" y="30"/>
                    </a:lnTo>
                    <a:lnTo>
                      <a:pt x="215" y="66"/>
                    </a:lnTo>
                    <a:cubicBezTo>
                      <a:pt x="202" y="55"/>
                      <a:pt x="185" y="49"/>
                      <a:pt x="166" y="42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8"/>
              <p:cNvSpPr/>
              <p:nvPr/>
            </p:nvSpPr>
            <p:spPr>
              <a:xfrm>
                <a:off x="-3675290" y="975316"/>
                <a:ext cx="33391" cy="33391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5" extrusionOk="0">
                    <a:moveTo>
                      <a:pt x="91" y="49"/>
                    </a:moveTo>
                    <a:cubicBezTo>
                      <a:pt x="113" y="49"/>
                      <a:pt x="132" y="66"/>
                      <a:pt x="132" y="91"/>
                    </a:cubicBezTo>
                    <a:cubicBezTo>
                      <a:pt x="132" y="113"/>
                      <a:pt x="113" y="132"/>
                      <a:pt x="91" y="132"/>
                    </a:cubicBezTo>
                    <a:cubicBezTo>
                      <a:pt x="72" y="132"/>
                      <a:pt x="49" y="113"/>
                      <a:pt x="49" y="91"/>
                    </a:cubicBezTo>
                    <a:cubicBezTo>
                      <a:pt x="49" y="66"/>
                      <a:pt x="72" y="49"/>
                      <a:pt x="91" y="49"/>
                    </a:cubicBezTo>
                    <a:close/>
                    <a:moveTo>
                      <a:pt x="78" y="1"/>
                    </a:moveTo>
                    <a:lnTo>
                      <a:pt x="78" y="19"/>
                    </a:lnTo>
                    <a:cubicBezTo>
                      <a:pt x="66" y="25"/>
                      <a:pt x="61" y="25"/>
                      <a:pt x="55" y="31"/>
                    </a:cubicBezTo>
                    <a:lnTo>
                      <a:pt x="36" y="13"/>
                    </a:lnTo>
                    <a:lnTo>
                      <a:pt x="19" y="36"/>
                    </a:lnTo>
                    <a:lnTo>
                      <a:pt x="31" y="55"/>
                    </a:lnTo>
                    <a:cubicBezTo>
                      <a:pt x="25" y="61"/>
                      <a:pt x="25" y="66"/>
                      <a:pt x="19" y="78"/>
                    </a:cubicBezTo>
                    <a:lnTo>
                      <a:pt x="0" y="78"/>
                    </a:lnTo>
                    <a:lnTo>
                      <a:pt x="0" y="108"/>
                    </a:lnTo>
                    <a:lnTo>
                      <a:pt x="19" y="108"/>
                    </a:lnTo>
                    <a:cubicBezTo>
                      <a:pt x="25" y="113"/>
                      <a:pt x="25" y="126"/>
                      <a:pt x="31" y="132"/>
                    </a:cubicBezTo>
                    <a:lnTo>
                      <a:pt x="19" y="143"/>
                    </a:lnTo>
                    <a:lnTo>
                      <a:pt x="36" y="168"/>
                    </a:lnTo>
                    <a:lnTo>
                      <a:pt x="55" y="149"/>
                    </a:lnTo>
                    <a:cubicBezTo>
                      <a:pt x="61" y="156"/>
                      <a:pt x="66" y="162"/>
                      <a:pt x="78" y="162"/>
                    </a:cubicBezTo>
                    <a:lnTo>
                      <a:pt x="78" y="185"/>
                    </a:lnTo>
                    <a:lnTo>
                      <a:pt x="108" y="185"/>
                    </a:lnTo>
                    <a:lnTo>
                      <a:pt x="108" y="162"/>
                    </a:lnTo>
                    <a:cubicBezTo>
                      <a:pt x="113" y="162"/>
                      <a:pt x="126" y="156"/>
                      <a:pt x="132" y="149"/>
                    </a:cubicBezTo>
                    <a:lnTo>
                      <a:pt x="143" y="168"/>
                    </a:lnTo>
                    <a:lnTo>
                      <a:pt x="168" y="143"/>
                    </a:lnTo>
                    <a:lnTo>
                      <a:pt x="156" y="132"/>
                    </a:lnTo>
                    <a:cubicBezTo>
                      <a:pt x="156" y="126"/>
                      <a:pt x="162" y="113"/>
                      <a:pt x="162" y="108"/>
                    </a:cubicBezTo>
                    <a:lnTo>
                      <a:pt x="185" y="108"/>
                    </a:lnTo>
                    <a:lnTo>
                      <a:pt x="185" y="78"/>
                    </a:lnTo>
                    <a:lnTo>
                      <a:pt x="162" y="78"/>
                    </a:lnTo>
                    <a:cubicBezTo>
                      <a:pt x="162" y="66"/>
                      <a:pt x="156" y="61"/>
                      <a:pt x="156" y="55"/>
                    </a:cubicBezTo>
                    <a:lnTo>
                      <a:pt x="168" y="36"/>
                    </a:lnTo>
                    <a:lnTo>
                      <a:pt x="143" y="13"/>
                    </a:lnTo>
                    <a:lnTo>
                      <a:pt x="132" y="31"/>
                    </a:lnTo>
                    <a:cubicBezTo>
                      <a:pt x="126" y="25"/>
                      <a:pt x="113" y="25"/>
                      <a:pt x="108" y="1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8"/>
              <p:cNvSpPr/>
              <p:nvPr/>
            </p:nvSpPr>
            <p:spPr>
              <a:xfrm>
                <a:off x="-3729978" y="911783"/>
                <a:ext cx="121650" cy="1434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795" extrusionOk="0">
                    <a:moveTo>
                      <a:pt x="303" y="1"/>
                    </a:moveTo>
                    <a:cubicBezTo>
                      <a:pt x="138" y="1"/>
                      <a:pt x="0" y="138"/>
                      <a:pt x="0" y="305"/>
                    </a:cubicBezTo>
                    <a:cubicBezTo>
                      <a:pt x="0" y="424"/>
                      <a:pt x="66" y="525"/>
                      <a:pt x="173" y="580"/>
                    </a:cubicBezTo>
                    <a:lnTo>
                      <a:pt x="173" y="764"/>
                    </a:lnTo>
                    <a:lnTo>
                      <a:pt x="18" y="764"/>
                    </a:lnTo>
                    <a:lnTo>
                      <a:pt x="18" y="794"/>
                    </a:lnTo>
                    <a:lnTo>
                      <a:pt x="202" y="794"/>
                    </a:lnTo>
                    <a:lnTo>
                      <a:pt x="202" y="561"/>
                    </a:lnTo>
                    <a:lnTo>
                      <a:pt x="191" y="555"/>
                    </a:lnTo>
                    <a:cubicBezTo>
                      <a:pt x="95" y="514"/>
                      <a:pt x="30" y="413"/>
                      <a:pt x="30" y="305"/>
                    </a:cubicBezTo>
                    <a:cubicBezTo>
                      <a:pt x="30" y="157"/>
                      <a:pt x="155" y="31"/>
                      <a:pt x="303" y="31"/>
                    </a:cubicBezTo>
                    <a:cubicBezTo>
                      <a:pt x="459" y="31"/>
                      <a:pt x="578" y="157"/>
                      <a:pt x="578" y="305"/>
                    </a:cubicBezTo>
                    <a:lnTo>
                      <a:pt x="631" y="490"/>
                    </a:lnTo>
                    <a:lnTo>
                      <a:pt x="578" y="490"/>
                    </a:lnTo>
                    <a:lnTo>
                      <a:pt x="578" y="608"/>
                    </a:lnTo>
                    <a:lnTo>
                      <a:pt x="446" y="608"/>
                    </a:lnTo>
                    <a:lnTo>
                      <a:pt x="446" y="794"/>
                    </a:lnTo>
                    <a:lnTo>
                      <a:pt x="655" y="794"/>
                    </a:lnTo>
                    <a:lnTo>
                      <a:pt x="655" y="764"/>
                    </a:lnTo>
                    <a:lnTo>
                      <a:pt x="476" y="764"/>
                    </a:lnTo>
                    <a:lnTo>
                      <a:pt x="476" y="638"/>
                    </a:lnTo>
                    <a:lnTo>
                      <a:pt x="614" y="638"/>
                    </a:lnTo>
                    <a:lnTo>
                      <a:pt x="614" y="520"/>
                    </a:lnTo>
                    <a:lnTo>
                      <a:pt x="674" y="520"/>
                    </a:lnTo>
                    <a:lnTo>
                      <a:pt x="614" y="305"/>
                    </a:lnTo>
                    <a:cubicBezTo>
                      <a:pt x="608" y="138"/>
                      <a:pt x="476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9" name="Google Shape;1429;p18"/>
            <p:cNvGrpSpPr/>
            <p:nvPr/>
          </p:nvGrpSpPr>
          <p:grpSpPr>
            <a:xfrm>
              <a:off x="1827594" y="4646825"/>
              <a:ext cx="369169" cy="369178"/>
              <a:chOff x="9824300" y="3830138"/>
              <a:chExt cx="369169" cy="369178"/>
            </a:xfrm>
          </p:grpSpPr>
          <p:sp>
            <p:nvSpPr>
              <p:cNvPr id="1430" name="Google Shape;1430;p18"/>
              <p:cNvSpPr/>
              <p:nvPr/>
            </p:nvSpPr>
            <p:spPr>
              <a:xfrm>
                <a:off x="9824300" y="3830138"/>
                <a:ext cx="369169" cy="36917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9" extrusionOk="0">
                    <a:moveTo>
                      <a:pt x="597" y="37"/>
                    </a:moveTo>
                    <a:cubicBezTo>
                      <a:pt x="602" y="48"/>
                      <a:pt x="608" y="55"/>
                      <a:pt x="614" y="67"/>
                    </a:cubicBezTo>
                    <a:cubicBezTo>
                      <a:pt x="620" y="78"/>
                      <a:pt x="620" y="91"/>
                      <a:pt x="627" y="97"/>
                    </a:cubicBezTo>
                    <a:cubicBezTo>
                      <a:pt x="627" y="102"/>
                      <a:pt x="632" y="108"/>
                      <a:pt x="632" y="108"/>
                    </a:cubicBezTo>
                    <a:cubicBezTo>
                      <a:pt x="632" y="114"/>
                      <a:pt x="638" y="120"/>
                      <a:pt x="644" y="120"/>
                    </a:cubicBezTo>
                    <a:lnTo>
                      <a:pt x="662" y="127"/>
                    </a:lnTo>
                    <a:lnTo>
                      <a:pt x="685" y="127"/>
                    </a:lnTo>
                    <a:cubicBezTo>
                      <a:pt x="685" y="127"/>
                      <a:pt x="691" y="127"/>
                      <a:pt x="691" y="132"/>
                    </a:cubicBezTo>
                    <a:lnTo>
                      <a:pt x="698" y="132"/>
                    </a:lnTo>
                    <a:cubicBezTo>
                      <a:pt x="704" y="132"/>
                      <a:pt x="710" y="132"/>
                      <a:pt x="715" y="127"/>
                    </a:cubicBezTo>
                    <a:lnTo>
                      <a:pt x="727" y="114"/>
                    </a:lnTo>
                    <a:cubicBezTo>
                      <a:pt x="734" y="108"/>
                      <a:pt x="740" y="97"/>
                      <a:pt x="745" y="91"/>
                    </a:cubicBezTo>
                    <a:cubicBezTo>
                      <a:pt x="751" y="78"/>
                      <a:pt x="762" y="72"/>
                      <a:pt x="770" y="67"/>
                    </a:cubicBezTo>
                    <a:lnTo>
                      <a:pt x="770" y="61"/>
                    </a:lnTo>
                    <a:lnTo>
                      <a:pt x="775" y="61"/>
                    </a:lnTo>
                    <a:cubicBezTo>
                      <a:pt x="781" y="67"/>
                      <a:pt x="781" y="67"/>
                      <a:pt x="787" y="67"/>
                    </a:cubicBezTo>
                    <a:lnTo>
                      <a:pt x="798" y="72"/>
                    </a:lnTo>
                    <a:cubicBezTo>
                      <a:pt x="805" y="72"/>
                      <a:pt x="817" y="78"/>
                      <a:pt x="823" y="78"/>
                    </a:cubicBezTo>
                    <a:lnTo>
                      <a:pt x="828" y="84"/>
                    </a:lnTo>
                    <a:lnTo>
                      <a:pt x="828" y="120"/>
                    </a:lnTo>
                    <a:lnTo>
                      <a:pt x="828" y="150"/>
                    </a:lnTo>
                    <a:lnTo>
                      <a:pt x="823" y="168"/>
                    </a:lnTo>
                    <a:cubicBezTo>
                      <a:pt x="823" y="174"/>
                      <a:pt x="828" y="180"/>
                      <a:pt x="834" y="185"/>
                    </a:cubicBezTo>
                    <a:cubicBezTo>
                      <a:pt x="834" y="185"/>
                      <a:pt x="841" y="185"/>
                      <a:pt x="847" y="191"/>
                    </a:cubicBezTo>
                    <a:lnTo>
                      <a:pt x="858" y="198"/>
                    </a:lnTo>
                    <a:lnTo>
                      <a:pt x="883" y="210"/>
                    </a:lnTo>
                    <a:cubicBezTo>
                      <a:pt x="888" y="215"/>
                      <a:pt x="894" y="215"/>
                      <a:pt x="900" y="215"/>
                    </a:cubicBezTo>
                    <a:cubicBezTo>
                      <a:pt x="900" y="215"/>
                      <a:pt x="918" y="204"/>
                      <a:pt x="941" y="191"/>
                    </a:cubicBezTo>
                    <a:cubicBezTo>
                      <a:pt x="954" y="185"/>
                      <a:pt x="960" y="185"/>
                      <a:pt x="971" y="180"/>
                    </a:cubicBezTo>
                    <a:lnTo>
                      <a:pt x="977" y="180"/>
                    </a:lnTo>
                    <a:lnTo>
                      <a:pt x="1013" y="221"/>
                    </a:lnTo>
                    <a:lnTo>
                      <a:pt x="1013" y="227"/>
                    </a:lnTo>
                    <a:cubicBezTo>
                      <a:pt x="1013" y="234"/>
                      <a:pt x="1007" y="245"/>
                      <a:pt x="1001" y="257"/>
                    </a:cubicBezTo>
                    <a:cubicBezTo>
                      <a:pt x="995" y="275"/>
                      <a:pt x="984" y="298"/>
                      <a:pt x="984" y="298"/>
                    </a:cubicBezTo>
                    <a:cubicBezTo>
                      <a:pt x="977" y="305"/>
                      <a:pt x="977" y="311"/>
                      <a:pt x="984" y="317"/>
                    </a:cubicBezTo>
                    <a:lnTo>
                      <a:pt x="995" y="334"/>
                    </a:lnTo>
                    <a:lnTo>
                      <a:pt x="1007" y="347"/>
                    </a:lnTo>
                    <a:cubicBezTo>
                      <a:pt x="1007" y="353"/>
                      <a:pt x="1013" y="358"/>
                      <a:pt x="1013" y="358"/>
                    </a:cubicBezTo>
                    <a:cubicBezTo>
                      <a:pt x="1013" y="364"/>
                      <a:pt x="1020" y="370"/>
                      <a:pt x="1031" y="370"/>
                    </a:cubicBezTo>
                    <a:lnTo>
                      <a:pt x="1114" y="370"/>
                    </a:lnTo>
                    <a:lnTo>
                      <a:pt x="1114" y="377"/>
                    </a:lnTo>
                    <a:cubicBezTo>
                      <a:pt x="1114" y="383"/>
                      <a:pt x="1120" y="388"/>
                      <a:pt x="1127" y="394"/>
                    </a:cubicBezTo>
                    <a:lnTo>
                      <a:pt x="1127" y="413"/>
                    </a:lnTo>
                    <a:cubicBezTo>
                      <a:pt x="1133" y="413"/>
                      <a:pt x="1133" y="413"/>
                      <a:pt x="1133" y="418"/>
                    </a:cubicBezTo>
                    <a:lnTo>
                      <a:pt x="1133" y="424"/>
                    </a:lnTo>
                    <a:lnTo>
                      <a:pt x="1108" y="448"/>
                    </a:lnTo>
                    <a:lnTo>
                      <a:pt x="1084" y="471"/>
                    </a:lnTo>
                    <a:lnTo>
                      <a:pt x="1073" y="477"/>
                    </a:lnTo>
                    <a:cubicBezTo>
                      <a:pt x="1067" y="484"/>
                      <a:pt x="1061" y="490"/>
                      <a:pt x="1067" y="495"/>
                    </a:cubicBezTo>
                    <a:lnTo>
                      <a:pt x="1067" y="501"/>
                    </a:lnTo>
                    <a:lnTo>
                      <a:pt x="1067" y="507"/>
                    </a:lnTo>
                    <a:lnTo>
                      <a:pt x="1067" y="526"/>
                    </a:lnTo>
                    <a:cubicBezTo>
                      <a:pt x="1067" y="526"/>
                      <a:pt x="1073" y="531"/>
                      <a:pt x="1073" y="537"/>
                    </a:cubicBezTo>
                    <a:lnTo>
                      <a:pt x="1073" y="548"/>
                    </a:lnTo>
                    <a:cubicBezTo>
                      <a:pt x="1073" y="556"/>
                      <a:pt x="1078" y="561"/>
                      <a:pt x="1084" y="567"/>
                    </a:cubicBezTo>
                    <a:lnTo>
                      <a:pt x="1097" y="567"/>
                    </a:lnTo>
                    <a:cubicBezTo>
                      <a:pt x="1108" y="573"/>
                      <a:pt x="1114" y="578"/>
                      <a:pt x="1127" y="584"/>
                    </a:cubicBezTo>
                    <a:cubicBezTo>
                      <a:pt x="1138" y="584"/>
                      <a:pt x="1150" y="591"/>
                      <a:pt x="1156" y="597"/>
                    </a:cubicBezTo>
                    <a:lnTo>
                      <a:pt x="1163" y="597"/>
                    </a:lnTo>
                    <a:lnTo>
                      <a:pt x="1163" y="608"/>
                    </a:lnTo>
                    <a:lnTo>
                      <a:pt x="1163" y="627"/>
                    </a:lnTo>
                    <a:lnTo>
                      <a:pt x="1163" y="638"/>
                    </a:lnTo>
                    <a:cubicBezTo>
                      <a:pt x="1156" y="644"/>
                      <a:pt x="1156" y="650"/>
                      <a:pt x="1156" y="656"/>
                    </a:cubicBezTo>
                    <a:cubicBezTo>
                      <a:pt x="1150" y="663"/>
                      <a:pt x="1138" y="663"/>
                      <a:pt x="1120" y="668"/>
                    </a:cubicBezTo>
                    <a:cubicBezTo>
                      <a:pt x="1114" y="674"/>
                      <a:pt x="1103" y="674"/>
                      <a:pt x="1091" y="680"/>
                    </a:cubicBezTo>
                    <a:lnTo>
                      <a:pt x="1078" y="680"/>
                    </a:lnTo>
                    <a:cubicBezTo>
                      <a:pt x="1073" y="686"/>
                      <a:pt x="1067" y="686"/>
                      <a:pt x="1067" y="698"/>
                    </a:cubicBezTo>
                    <a:lnTo>
                      <a:pt x="1061" y="710"/>
                    </a:lnTo>
                    <a:lnTo>
                      <a:pt x="1061" y="716"/>
                    </a:lnTo>
                    <a:lnTo>
                      <a:pt x="1061" y="721"/>
                    </a:lnTo>
                    <a:lnTo>
                      <a:pt x="1048" y="746"/>
                    </a:lnTo>
                    <a:cubicBezTo>
                      <a:pt x="1048" y="751"/>
                      <a:pt x="1048" y="763"/>
                      <a:pt x="1056" y="763"/>
                    </a:cubicBezTo>
                    <a:lnTo>
                      <a:pt x="1091" y="799"/>
                    </a:lnTo>
                    <a:cubicBezTo>
                      <a:pt x="1097" y="806"/>
                      <a:pt x="1103" y="817"/>
                      <a:pt x="1108" y="823"/>
                    </a:cubicBezTo>
                    <a:lnTo>
                      <a:pt x="1114" y="829"/>
                    </a:lnTo>
                    <a:lnTo>
                      <a:pt x="1108" y="829"/>
                    </a:lnTo>
                    <a:cubicBezTo>
                      <a:pt x="1108" y="834"/>
                      <a:pt x="1108" y="841"/>
                      <a:pt x="1103" y="847"/>
                    </a:cubicBezTo>
                    <a:lnTo>
                      <a:pt x="1097" y="853"/>
                    </a:lnTo>
                    <a:cubicBezTo>
                      <a:pt x="1097" y="859"/>
                      <a:pt x="1091" y="864"/>
                      <a:pt x="1091" y="870"/>
                    </a:cubicBezTo>
                    <a:lnTo>
                      <a:pt x="1084" y="877"/>
                    </a:lnTo>
                    <a:lnTo>
                      <a:pt x="1084" y="883"/>
                    </a:lnTo>
                    <a:cubicBezTo>
                      <a:pt x="1078" y="877"/>
                      <a:pt x="1061" y="877"/>
                      <a:pt x="1048" y="877"/>
                    </a:cubicBezTo>
                    <a:cubicBezTo>
                      <a:pt x="1025" y="877"/>
                      <a:pt x="1001" y="870"/>
                      <a:pt x="1001" y="870"/>
                    </a:cubicBezTo>
                    <a:cubicBezTo>
                      <a:pt x="995" y="870"/>
                      <a:pt x="990" y="870"/>
                      <a:pt x="984" y="877"/>
                    </a:cubicBezTo>
                    <a:lnTo>
                      <a:pt x="965" y="900"/>
                    </a:lnTo>
                    <a:lnTo>
                      <a:pt x="954" y="919"/>
                    </a:lnTo>
                    <a:cubicBezTo>
                      <a:pt x="948" y="924"/>
                      <a:pt x="948" y="930"/>
                      <a:pt x="948" y="936"/>
                    </a:cubicBezTo>
                    <a:cubicBezTo>
                      <a:pt x="948" y="936"/>
                      <a:pt x="954" y="960"/>
                      <a:pt x="965" y="984"/>
                    </a:cubicBezTo>
                    <a:cubicBezTo>
                      <a:pt x="965" y="996"/>
                      <a:pt x="971" y="1002"/>
                      <a:pt x="971" y="1013"/>
                    </a:cubicBezTo>
                    <a:lnTo>
                      <a:pt x="971" y="1020"/>
                    </a:lnTo>
                    <a:lnTo>
                      <a:pt x="965" y="1026"/>
                    </a:lnTo>
                    <a:cubicBezTo>
                      <a:pt x="960" y="1026"/>
                      <a:pt x="960" y="1032"/>
                      <a:pt x="954" y="1037"/>
                    </a:cubicBezTo>
                    <a:lnTo>
                      <a:pt x="930" y="1056"/>
                    </a:lnTo>
                    <a:lnTo>
                      <a:pt x="924" y="1049"/>
                    </a:lnTo>
                    <a:cubicBezTo>
                      <a:pt x="918" y="1049"/>
                      <a:pt x="905" y="1043"/>
                      <a:pt x="894" y="1037"/>
                    </a:cubicBezTo>
                    <a:cubicBezTo>
                      <a:pt x="888" y="1032"/>
                      <a:pt x="877" y="1026"/>
                      <a:pt x="870" y="1020"/>
                    </a:cubicBezTo>
                    <a:cubicBezTo>
                      <a:pt x="864" y="1013"/>
                      <a:pt x="858" y="1013"/>
                      <a:pt x="858" y="1013"/>
                    </a:cubicBezTo>
                    <a:cubicBezTo>
                      <a:pt x="855" y="1010"/>
                      <a:pt x="853" y="1009"/>
                      <a:pt x="850" y="1009"/>
                    </a:cubicBezTo>
                    <a:cubicBezTo>
                      <a:pt x="847" y="1009"/>
                      <a:pt x="844" y="1010"/>
                      <a:pt x="841" y="1013"/>
                    </a:cubicBezTo>
                    <a:lnTo>
                      <a:pt x="823" y="1020"/>
                    </a:lnTo>
                    <a:lnTo>
                      <a:pt x="817" y="1026"/>
                    </a:lnTo>
                    <a:lnTo>
                      <a:pt x="798" y="1032"/>
                    </a:lnTo>
                    <a:lnTo>
                      <a:pt x="792" y="1032"/>
                    </a:lnTo>
                    <a:lnTo>
                      <a:pt x="792" y="1037"/>
                    </a:lnTo>
                    <a:cubicBezTo>
                      <a:pt x="781" y="1037"/>
                      <a:pt x="781" y="1043"/>
                      <a:pt x="781" y="1049"/>
                    </a:cubicBezTo>
                    <a:lnTo>
                      <a:pt x="781" y="1067"/>
                    </a:lnTo>
                    <a:cubicBezTo>
                      <a:pt x="781" y="1073"/>
                      <a:pt x="775" y="1084"/>
                      <a:pt x="775" y="1097"/>
                    </a:cubicBezTo>
                    <a:cubicBezTo>
                      <a:pt x="775" y="1109"/>
                      <a:pt x="775" y="1120"/>
                      <a:pt x="770" y="1133"/>
                    </a:cubicBezTo>
                    <a:lnTo>
                      <a:pt x="745" y="1144"/>
                    </a:lnTo>
                    <a:cubicBezTo>
                      <a:pt x="734" y="1144"/>
                      <a:pt x="721" y="1144"/>
                      <a:pt x="715" y="1150"/>
                    </a:cubicBezTo>
                    <a:cubicBezTo>
                      <a:pt x="710" y="1144"/>
                      <a:pt x="698" y="1133"/>
                      <a:pt x="691" y="1120"/>
                    </a:cubicBezTo>
                    <a:cubicBezTo>
                      <a:pt x="685" y="1109"/>
                      <a:pt x="680" y="1103"/>
                      <a:pt x="674" y="1092"/>
                    </a:cubicBezTo>
                    <a:lnTo>
                      <a:pt x="668" y="1079"/>
                    </a:lnTo>
                    <a:cubicBezTo>
                      <a:pt x="662" y="1073"/>
                      <a:pt x="655" y="1073"/>
                      <a:pt x="650" y="1073"/>
                    </a:cubicBezTo>
                    <a:lnTo>
                      <a:pt x="597" y="1073"/>
                    </a:lnTo>
                    <a:cubicBezTo>
                      <a:pt x="591" y="1073"/>
                      <a:pt x="584" y="1079"/>
                      <a:pt x="578" y="1084"/>
                    </a:cubicBezTo>
                    <a:cubicBezTo>
                      <a:pt x="578" y="1084"/>
                      <a:pt x="567" y="1109"/>
                      <a:pt x="555" y="1127"/>
                    </a:cubicBezTo>
                    <a:cubicBezTo>
                      <a:pt x="548" y="1139"/>
                      <a:pt x="542" y="1150"/>
                      <a:pt x="537" y="1156"/>
                    </a:cubicBezTo>
                    <a:lnTo>
                      <a:pt x="507" y="1156"/>
                    </a:lnTo>
                    <a:lnTo>
                      <a:pt x="501" y="1150"/>
                    </a:lnTo>
                    <a:lnTo>
                      <a:pt x="477" y="1150"/>
                    </a:lnTo>
                    <a:lnTo>
                      <a:pt x="477" y="1144"/>
                    </a:lnTo>
                    <a:cubicBezTo>
                      <a:pt x="477" y="1139"/>
                      <a:pt x="471" y="1127"/>
                      <a:pt x="471" y="1114"/>
                    </a:cubicBezTo>
                    <a:cubicBezTo>
                      <a:pt x="471" y="1103"/>
                      <a:pt x="465" y="1092"/>
                      <a:pt x="465" y="1084"/>
                    </a:cubicBezTo>
                    <a:lnTo>
                      <a:pt x="465" y="1067"/>
                    </a:lnTo>
                    <a:cubicBezTo>
                      <a:pt x="459" y="1062"/>
                      <a:pt x="459" y="1056"/>
                      <a:pt x="454" y="1056"/>
                    </a:cubicBezTo>
                    <a:lnTo>
                      <a:pt x="424" y="1043"/>
                    </a:lnTo>
                    <a:cubicBezTo>
                      <a:pt x="418" y="1043"/>
                      <a:pt x="418" y="1043"/>
                      <a:pt x="412" y="1037"/>
                    </a:cubicBezTo>
                    <a:lnTo>
                      <a:pt x="399" y="1032"/>
                    </a:lnTo>
                    <a:cubicBezTo>
                      <a:pt x="394" y="1032"/>
                      <a:pt x="388" y="1032"/>
                      <a:pt x="382" y="1037"/>
                    </a:cubicBezTo>
                    <a:lnTo>
                      <a:pt x="369" y="1043"/>
                    </a:lnTo>
                    <a:lnTo>
                      <a:pt x="347" y="1067"/>
                    </a:lnTo>
                    <a:cubicBezTo>
                      <a:pt x="334" y="1073"/>
                      <a:pt x="328" y="1079"/>
                      <a:pt x="316" y="1084"/>
                    </a:cubicBezTo>
                    <a:lnTo>
                      <a:pt x="311" y="1084"/>
                    </a:lnTo>
                    <a:cubicBezTo>
                      <a:pt x="311" y="1084"/>
                      <a:pt x="305" y="1079"/>
                      <a:pt x="298" y="1073"/>
                    </a:cubicBezTo>
                    <a:lnTo>
                      <a:pt x="292" y="1073"/>
                    </a:lnTo>
                    <a:cubicBezTo>
                      <a:pt x="286" y="1067"/>
                      <a:pt x="281" y="1062"/>
                      <a:pt x="275" y="1062"/>
                    </a:cubicBezTo>
                    <a:lnTo>
                      <a:pt x="269" y="1056"/>
                    </a:lnTo>
                    <a:lnTo>
                      <a:pt x="269" y="1049"/>
                    </a:lnTo>
                    <a:cubicBezTo>
                      <a:pt x="269" y="1043"/>
                      <a:pt x="269" y="1032"/>
                      <a:pt x="275" y="1020"/>
                    </a:cubicBezTo>
                    <a:cubicBezTo>
                      <a:pt x="275" y="996"/>
                      <a:pt x="286" y="971"/>
                      <a:pt x="286" y="971"/>
                    </a:cubicBezTo>
                    <a:cubicBezTo>
                      <a:pt x="286" y="966"/>
                      <a:pt x="281" y="960"/>
                      <a:pt x="281" y="954"/>
                    </a:cubicBezTo>
                    <a:lnTo>
                      <a:pt x="256" y="936"/>
                    </a:lnTo>
                    <a:lnTo>
                      <a:pt x="245" y="919"/>
                    </a:lnTo>
                    <a:lnTo>
                      <a:pt x="239" y="919"/>
                    </a:lnTo>
                    <a:cubicBezTo>
                      <a:pt x="239" y="915"/>
                      <a:pt x="233" y="910"/>
                      <a:pt x="227" y="910"/>
                    </a:cubicBezTo>
                    <a:cubicBezTo>
                      <a:pt x="225" y="910"/>
                      <a:pt x="222" y="911"/>
                      <a:pt x="221" y="913"/>
                    </a:cubicBezTo>
                    <a:cubicBezTo>
                      <a:pt x="221" y="913"/>
                      <a:pt x="198" y="919"/>
                      <a:pt x="179" y="924"/>
                    </a:cubicBezTo>
                    <a:cubicBezTo>
                      <a:pt x="168" y="924"/>
                      <a:pt x="155" y="924"/>
                      <a:pt x="144" y="930"/>
                    </a:cubicBezTo>
                    <a:lnTo>
                      <a:pt x="138" y="930"/>
                    </a:lnTo>
                    <a:lnTo>
                      <a:pt x="138" y="919"/>
                    </a:lnTo>
                    <a:cubicBezTo>
                      <a:pt x="132" y="919"/>
                      <a:pt x="126" y="913"/>
                      <a:pt x="126" y="906"/>
                    </a:cubicBezTo>
                    <a:lnTo>
                      <a:pt x="119" y="894"/>
                    </a:lnTo>
                    <a:cubicBezTo>
                      <a:pt x="114" y="889"/>
                      <a:pt x="114" y="889"/>
                      <a:pt x="108" y="883"/>
                    </a:cubicBezTo>
                    <a:lnTo>
                      <a:pt x="114" y="877"/>
                    </a:lnTo>
                    <a:cubicBezTo>
                      <a:pt x="114" y="870"/>
                      <a:pt x="119" y="859"/>
                      <a:pt x="132" y="847"/>
                    </a:cubicBezTo>
                    <a:cubicBezTo>
                      <a:pt x="138" y="841"/>
                      <a:pt x="144" y="829"/>
                      <a:pt x="149" y="823"/>
                    </a:cubicBezTo>
                    <a:lnTo>
                      <a:pt x="155" y="811"/>
                    </a:lnTo>
                    <a:cubicBezTo>
                      <a:pt x="162" y="806"/>
                      <a:pt x="162" y="799"/>
                      <a:pt x="162" y="793"/>
                    </a:cubicBezTo>
                    <a:lnTo>
                      <a:pt x="155" y="781"/>
                    </a:lnTo>
                    <a:cubicBezTo>
                      <a:pt x="155" y="781"/>
                      <a:pt x="155" y="776"/>
                      <a:pt x="149" y="776"/>
                    </a:cubicBezTo>
                    <a:lnTo>
                      <a:pt x="149" y="770"/>
                    </a:lnTo>
                    <a:lnTo>
                      <a:pt x="144" y="746"/>
                    </a:lnTo>
                    <a:cubicBezTo>
                      <a:pt x="138" y="740"/>
                      <a:pt x="132" y="734"/>
                      <a:pt x="126" y="734"/>
                    </a:cubicBezTo>
                    <a:lnTo>
                      <a:pt x="114" y="727"/>
                    </a:lnTo>
                    <a:cubicBezTo>
                      <a:pt x="102" y="727"/>
                      <a:pt x="91" y="727"/>
                      <a:pt x="83" y="721"/>
                    </a:cubicBezTo>
                    <a:cubicBezTo>
                      <a:pt x="72" y="721"/>
                      <a:pt x="61" y="716"/>
                      <a:pt x="48" y="716"/>
                    </a:cubicBezTo>
                    <a:lnTo>
                      <a:pt x="42" y="710"/>
                    </a:lnTo>
                    <a:lnTo>
                      <a:pt x="42" y="691"/>
                    </a:lnTo>
                    <a:lnTo>
                      <a:pt x="42" y="686"/>
                    </a:lnTo>
                    <a:cubicBezTo>
                      <a:pt x="36" y="680"/>
                      <a:pt x="36" y="674"/>
                      <a:pt x="36" y="674"/>
                    </a:cubicBezTo>
                    <a:lnTo>
                      <a:pt x="36" y="656"/>
                    </a:lnTo>
                    <a:cubicBezTo>
                      <a:pt x="42" y="650"/>
                      <a:pt x="55" y="644"/>
                      <a:pt x="66" y="638"/>
                    </a:cubicBezTo>
                    <a:cubicBezTo>
                      <a:pt x="91" y="627"/>
                      <a:pt x="108" y="614"/>
                      <a:pt x="108" y="614"/>
                    </a:cubicBezTo>
                    <a:cubicBezTo>
                      <a:pt x="114" y="614"/>
                      <a:pt x="119" y="608"/>
                      <a:pt x="119" y="597"/>
                    </a:cubicBezTo>
                    <a:lnTo>
                      <a:pt x="119" y="573"/>
                    </a:lnTo>
                    <a:lnTo>
                      <a:pt x="119" y="561"/>
                    </a:lnTo>
                    <a:lnTo>
                      <a:pt x="119" y="548"/>
                    </a:lnTo>
                    <a:cubicBezTo>
                      <a:pt x="119" y="537"/>
                      <a:pt x="119" y="531"/>
                      <a:pt x="114" y="531"/>
                    </a:cubicBezTo>
                    <a:lnTo>
                      <a:pt x="102" y="520"/>
                    </a:lnTo>
                    <a:cubicBezTo>
                      <a:pt x="96" y="520"/>
                      <a:pt x="83" y="507"/>
                      <a:pt x="72" y="501"/>
                    </a:cubicBezTo>
                    <a:lnTo>
                      <a:pt x="48" y="477"/>
                    </a:lnTo>
                    <a:cubicBezTo>
                      <a:pt x="48" y="471"/>
                      <a:pt x="48" y="460"/>
                      <a:pt x="55" y="454"/>
                    </a:cubicBezTo>
                    <a:lnTo>
                      <a:pt x="61" y="424"/>
                    </a:lnTo>
                    <a:lnTo>
                      <a:pt x="66" y="424"/>
                    </a:lnTo>
                    <a:cubicBezTo>
                      <a:pt x="72" y="424"/>
                      <a:pt x="83" y="418"/>
                      <a:pt x="96" y="418"/>
                    </a:cubicBezTo>
                    <a:lnTo>
                      <a:pt x="144" y="418"/>
                    </a:lnTo>
                    <a:cubicBezTo>
                      <a:pt x="149" y="418"/>
                      <a:pt x="155" y="413"/>
                      <a:pt x="162" y="405"/>
                    </a:cubicBezTo>
                    <a:lnTo>
                      <a:pt x="162" y="400"/>
                    </a:lnTo>
                    <a:cubicBezTo>
                      <a:pt x="162" y="400"/>
                      <a:pt x="162" y="394"/>
                      <a:pt x="168" y="394"/>
                    </a:cubicBezTo>
                    <a:lnTo>
                      <a:pt x="174" y="383"/>
                    </a:lnTo>
                    <a:cubicBezTo>
                      <a:pt x="174" y="383"/>
                      <a:pt x="174" y="377"/>
                      <a:pt x="179" y="370"/>
                    </a:cubicBezTo>
                    <a:lnTo>
                      <a:pt x="185" y="358"/>
                    </a:lnTo>
                    <a:lnTo>
                      <a:pt x="185" y="341"/>
                    </a:lnTo>
                    <a:cubicBezTo>
                      <a:pt x="185" y="341"/>
                      <a:pt x="179" y="334"/>
                      <a:pt x="174" y="328"/>
                    </a:cubicBezTo>
                    <a:cubicBezTo>
                      <a:pt x="174" y="317"/>
                      <a:pt x="162" y="311"/>
                      <a:pt x="155" y="298"/>
                    </a:cubicBezTo>
                    <a:cubicBezTo>
                      <a:pt x="149" y="287"/>
                      <a:pt x="149" y="281"/>
                      <a:pt x="144" y="270"/>
                    </a:cubicBezTo>
                    <a:lnTo>
                      <a:pt x="144" y="262"/>
                    </a:lnTo>
                    <a:lnTo>
                      <a:pt x="162" y="245"/>
                    </a:lnTo>
                    <a:cubicBezTo>
                      <a:pt x="162" y="240"/>
                      <a:pt x="168" y="234"/>
                      <a:pt x="174" y="227"/>
                    </a:cubicBezTo>
                    <a:lnTo>
                      <a:pt x="179" y="221"/>
                    </a:lnTo>
                    <a:lnTo>
                      <a:pt x="185" y="221"/>
                    </a:lnTo>
                    <a:cubicBezTo>
                      <a:pt x="191" y="221"/>
                      <a:pt x="204" y="227"/>
                      <a:pt x="215" y="234"/>
                    </a:cubicBezTo>
                    <a:cubicBezTo>
                      <a:pt x="234" y="240"/>
                      <a:pt x="256" y="245"/>
                      <a:pt x="256" y="245"/>
                    </a:cubicBezTo>
                    <a:cubicBezTo>
                      <a:pt x="259" y="248"/>
                      <a:pt x="263" y="250"/>
                      <a:pt x="266" y="250"/>
                    </a:cubicBezTo>
                    <a:cubicBezTo>
                      <a:pt x="269" y="250"/>
                      <a:pt x="272" y="248"/>
                      <a:pt x="275" y="245"/>
                    </a:cubicBezTo>
                    <a:lnTo>
                      <a:pt x="298" y="227"/>
                    </a:lnTo>
                    <a:lnTo>
                      <a:pt x="316" y="210"/>
                    </a:lnTo>
                    <a:cubicBezTo>
                      <a:pt x="322" y="204"/>
                      <a:pt x="328" y="198"/>
                      <a:pt x="322" y="191"/>
                    </a:cubicBezTo>
                    <a:cubicBezTo>
                      <a:pt x="322" y="191"/>
                      <a:pt x="322" y="168"/>
                      <a:pt x="316" y="144"/>
                    </a:cubicBezTo>
                    <a:lnTo>
                      <a:pt x="316" y="108"/>
                    </a:lnTo>
                    <a:lnTo>
                      <a:pt x="322" y="102"/>
                    </a:lnTo>
                    <a:cubicBezTo>
                      <a:pt x="328" y="102"/>
                      <a:pt x="334" y="97"/>
                      <a:pt x="341" y="97"/>
                    </a:cubicBezTo>
                    <a:lnTo>
                      <a:pt x="352" y="91"/>
                    </a:lnTo>
                    <a:cubicBezTo>
                      <a:pt x="358" y="91"/>
                      <a:pt x="358" y="84"/>
                      <a:pt x="364" y="84"/>
                    </a:cubicBezTo>
                    <a:lnTo>
                      <a:pt x="369" y="84"/>
                    </a:lnTo>
                    <a:cubicBezTo>
                      <a:pt x="377" y="91"/>
                      <a:pt x="388" y="97"/>
                      <a:pt x="394" y="108"/>
                    </a:cubicBezTo>
                    <a:cubicBezTo>
                      <a:pt x="412" y="120"/>
                      <a:pt x="429" y="138"/>
                      <a:pt x="429" y="138"/>
                    </a:cubicBezTo>
                    <a:cubicBezTo>
                      <a:pt x="435" y="144"/>
                      <a:pt x="441" y="144"/>
                      <a:pt x="448" y="144"/>
                    </a:cubicBezTo>
                    <a:lnTo>
                      <a:pt x="471" y="138"/>
                    </a:lnTo>
                    <a:lnTo>
                      <a:pt x="477" y="132"/>
                    </a:lnTo>
                    <a:lnTo>
                      <a:pt x="501" y="132"/>
                    </a:lnTo>
                    <a:cubicBezTo>
                      <a:pt x="507" y="127"/>
                      <a:pt x="512" y="127"/>
                      <a:pt x="512" y="114"/>
                    </a:cubicBezTo>
                    <a:lnTo>
                      <a:pt x="519" y="102"/>
                    </a:lnTo>
                    <a:cubicBezTo>
                      <a:pt x="519" y="97"/>
                      <a:pt x="525" y="84"/>
                      <a:pt x="525" y="72"/>
                    </a:cubicBezTo>
                    <a:cubicBezTo>
                      <a:pt x="531" y="61"/>
                      <a:pt x="537" y="42"/>
                      <a:pt x="537" y="37"/>
                    </a:cubicBezTo>
                    <a:close/>
                    <a:moveTo>
                      <a:pt x="525" y="1"/>
                    </a:moveTo>
                    <a:cubicBezTo>
                      <a:pt x="519" y="1"/>
                      <a:pt x="512" y="7"/>
                      <a:pt x="507" y="12"/>
                    </a:cubicBezTo>
                    <a:cubicBezTo>
                      <a:pt x="507" y="12"/>
                      <a:pt x="501" y="37"/>
                      <a:pt x="489" y="61"/>
                    </a:cubicBezTo>
                    <a:cubicBezTo>
                      <a:pt x="489" y="72"/>
                      <a:pt x="484" y="84"/>
                      <a:pt x="484" y="97"/>
                    </a:cubicBezTo>
                    <a:lnTo>
                      <a:pt x="477" y="97"/>
                    </a:lnTo>
                    <a:cubicBezTo>
                      <a:pt x="477" y="97"/>
                      <a:pt x="471" y="97"/>
                      <a:pt x="465" y="102"/>
                    </a:cubicBezTo>
                    <a:lnTo>
                      <a:pt x="448" y="108"/>
                    </a:lnTo>
                    <a:lnTo>
                      <a:pt x="418" y="78"/>
                    </a:lnTo>
                    <a:lnTo>
                      <a:pt x="394" y="55"/>
                    </a:lnTo>
                    <a:lnTo>
                      <a:pt x="382" y="48"/>
                    </a:lnTo>
                    <a:cubicBezTo>
                      <a:pt x="377" y="42"/>
                      <a:pt x="369" y="42"/>
                      <a:pt x="364" y="42"/>
                    </a:cubicBezTo>
                    <a:lnTo>
                      <a:pt x="352" y="48"/>
                    </a:lnTo>
                    <a:cubicBezTo>
                      <a:pt x="347" y="55"/>
                      <a:pt x="341" y="55"/>
                      <a:pt x="334" y="61"/>
                    </a:cubicBezTo>
                    <a:lnTo>
                      <a:pt x="322" y="61"/>
                    </a:lnTo>
                    <a:cubicBezTo>
                      <a:pt x="316" y="67"/>
                      <a:pt x="311" y="72"/>
                      <a:pt x="305" y="72"/>
                    </a:cubicBezTo>
                    <a:lnTo>
                      <a:pt x="298" y="78"/>
                    </a:lnTo>
                    <a:cubicBezTo>
                      <a:pt x="292" y="78"/>
                      <a:pt x="286" y="84"/>
                      <a:pt x="286" y="84"/>
                    </a:cubicBezTo>
                    <a:cubicBezTo>
                      <a:pt x="281" y="91"/>
                      <a:pt x="281" y="97"/>
                      <a:pt x="281" y="102"/>
                    </a:cubicBezTo>
                    <a:lnTo>
                      <a:pt x="281" y="150"/>
                    </a:lnTo>
                    <a:cubicBezTo>
                      <a:pt x="286" y="162"/>
                      <a:pt x="286" y="180"/>
                      <a:pt x="286" y="185"/>
                    </a:cubicBezTo>
                    <a:lnTo>
                      <a:pt x="275" y="198"/>
                    </a:lnTo>
                    <a:lnTo>
                      <a:pt x="269" y="204"/>
                    </a:lnTo>
                    <a:lnTo>
                      <a:pt x="262" y="210"/>
                    </a:lnTo>
                    <a:cubicBezTo>
                      <a:pt x="251" y="210"/>
                      <a:pt x="239" y="204"/>
                      <a:pt x="226" y="198"/>
                    </a:cubicBezTo>
                    <a:cubicBezTo>
                      <a:pt x="215" y="191"/>
                      <a:pt x="204" y="191"/>
                      <a:pt x="191" y="185"/>
                    </a:cubicBezTo>
                    <a:lnTo>
                      <a:pt x="174" y="185"/>
                    </a:lnTo>
                    <a:cubicBezTo>
                      <a:pt x="172" y="183"/>
                      <a:pt x="170" y="183"/>
                      <a:pt x="168" y="183"/>
                    </a:cubicBezTo>
                    <a:cubicBezTo>
                      <a:pt x="165" y="183"/>
                      <a:pt x="162" y="185"/>
                      <a:pt x="162" y="185"/>
                    </a:cubicBezTo>
                    <a:lnTo>
                      <a:pt x="155" y="191"/>
                    </a:lnTo>
                    <a:lnTo>
                      <a:pt x="149" y="198"/>
                    </a:lnTo>
                    <a:lnTo>
                      <a:pt x="144" y="204"/>
                    </a:lnTo>
                    <a:cubicBezTo>
                      <a:pt x="144" y="210"/>
                      <a:pt x="138" y="215"/>
                      <a:pt x="132" y="221"/>
                    </a:cubicBezTo>
                    <a:lnTo>
                      <a:pt x="114" y="240"/>
                    </a:lnTo>
                    <a:lnTo>
                      <a:pt x="108" y="257"/>
                    </a:lnTo>
                    <a:cubicBezTo>
                      <a:pt x="102" y="257"/>
                      <a:pt x="102" y="270"/>
                      <a:pt x="102" y="275"/>
                    </a:cubicBezTo>
                    <a:lnTo>
                      <a:pt x="114" y="287"/>
                    </a:lnTo>
                    <a:cubicBezTo>
                      <a:pt x="114" y="293"/>
                      <a:pt x="119" y="305"/>
                      <a:pt x="126" y="317"/>
                    </a:cubicBezTo>
                    <a:cubicBezTo>
                      <a:pt x="132" y="328"/>
                      <a:pt x="138" y="341"/>
                      <a:pt x="144" y="347"/>
                    </a:cubicBezTo>
                    <a:lnTo>
                      <a:pt x="149" y="347"/>
                    </a:lnTo>
                    <a:lnTo>
                      <a:pt x="144" y="353"/>
                    </a:lnTo>
                    <a:cubicBezTo>
                      <a:pt x="144" y="358"/>
                      <a:pt x="138" y="364"/>
                      <a:pt x="138" y="364"/>
                    </a:cubicBezTo>
                    <a:lnTo>
                      <a:pt x="132" y="377"/>
                    </a:lnTo>
                    <a:lnTo>
                      <a:pt x="132" y="383"/>
                    </a:lnTo>
                    <a:lnTo>
                      <a:pt x="96" y="383"/>
                    </a:lnTo>
                    <a:cubicBezTo>
                      <a:pt x="83" y="383"/>
                      <a:pt x="66" y="388"/>
                      <a:pt x="61" y="388"/>
                    </a:cubicBezTo>
                    <a:lnTo>
                      <a:pt x="42" y="388"/>
                    </a:lnTo>
                    <a:cubicBezTo>
                      <a:pt x="36" y="394"/>
                      <a:pt x="31" y="394"/>
                      <a:pt x="31" y="400"/>
                    </a:cubicBezTo>
                    <a:lnTo>
                      <a:pt x="19" y="441"/>
                    </a:lnTo>
                    <a:cubicBezTo>
                      <a:pt x="12" y="454"/>
                      <a:pt x="12" y="465"/>
                      <a:pt x="12" y="471"/>
                    </a:cubicBezTo>
                    <a:lnTo>
                      <a:pt x="6" y="484"/>
                    </a:lnTo>
                    <a:cubicBezTo>
                      <a:pt x="6" y="490"/>
                      <a:pt x="6" y="495"/>
                      <a:pt x="12" y="501"/>
                    </a:cubicBezTo>
                    <a:cubicBezTo>
                      <a:pt x="12" y="501"/>
                      <a:pt x="36" y="520"/>
                      <a:pt x="55" y="531"/>
                    </a:cubicBezTo>
                    <a:cubicBezTo>
                      <a:pt x="66" y="537"/>
                      <a:pt x="72" y="548"/>
                      <a:pt x="83" y="548"/>
                    </a:cubicBezTo>
                    <a:lnTo>
                      <a:pt x="83" y="556"/>
                    </a:lnTo>
                    <a:lnTo>
                      <a:pt x="83" y="573"/>
                    </a:lnTo>
                    <a:lnTo>
                      <a:pt x="83" y="591"/>
                    </a:lnTo>
                    <a:cubicBezTo>
                      <a:pt x="72" y="591"/>
                      <a:pt x="61" y="597"/>
                      <a:pt x="48" y="608"/>
                    </a:cubicBezTo>
                    <a:cubicBezTo>
                      <a:pt x="31" y="620"/>
                      <a:pt x="6" y="633"/>
                      <a:pt x="6" y="633"/>
                    </a:cubicBezTo>
                    <a:cubicBezTo>
                      <a:pt x="1" y="638"/>
                      <a:pt x="1" y="644"/>
                      <a:pt x="1" y="650"/>
                    </a:cubicBezTo>
                    <a:lnTo>
                      <a:pt x="1" y="663"/>
                    </a:lnTo>
                    <a:lnTo>
                      <a:pt x="1" y="674"/>
                    </a:lnTo>
                    <a:cubicBezTo>
                      <a:pt x="1" y="680"/>
                      <a:pt x="6" y="686"/>
                      <a:pt x="6" y="691"/>
                    </a:cubicBezTo>
                    <a:lnTo>
                      <a:pt x="6" y="698"/>
                    </a:lnTo>
                    <a:cubicBezTo>
                      <a:pt x="6" y="710"/>
                      <a:pt x="6" y="716"/>
                      <a:pt x="12" y="721"/>
                    </a:cubicBezTo>
                    <a:lnTo>
                      <a:pt x="12" y="734"/>
                    </a:lnTo>
                    <a:cubicBezTo>
                      <a:pt x="12" y="740"/>
                      <a:pt x="19" y="746"/>
                      <a:pt x="25" y="746"/>
                    </a:cubicBezTo>
                    <a:lnTo>
                      <a:pt x="42" y="751"/>
                    </a:lnTo>
                    <a:cubicBezTo>
                      <a:pt x="48" y="751"/>
                      <a:pt x="61" y="757"/>
                      <a:pt x="72" y="757"/>
                    </a:cubicBezTo>
                    <a:cubicBezTo>
                      <a:pt x="83" y="763"/>
                      <a:pt x="96" y="763"/>
                      <a:pt x="108" y="763"/>
                    </a:cubicBezTo>
                    <a:lnTo>
                      <a:pt x="114" y="763"/>
                    </a:lnTo>
                    <a:lnTo>
                      <a:pt x="119" y="781"/>
                    </a:lnTo>
                    <a:lnTo>
                      <a:pt x="119" y="787"/>
                    </a:lnTo>
                    <a:lnTo>
                      <a:pt x="119" y="793"/>
                    </a:lnTo>
                    <a:lnTo>
                      <a:pt x="126" y="799"/>
                    </a:lnTo>
                    <a:lnTo>
                      <a:pt x="119" y="799"/>
                    </a:lnTo>
                    <a:cubicBezTo>
                      <a:pt x="114" y="811"/>
                      <a:pt x="108" y="817"/>
                      <a:pt x="102" y="829"/>
                    </a:cubicBezTo>
                    <a:cubicBezTo>
                      <a:pt x="96" y="841"/>
                      <a:pt x="83" y="847"/>
                      <a:pt x="78" y="859"/>
                    </a:cubicBezTo>
                    <a:lnTo>
                      <a:pt x="72" y="870"/>
                    </a:lnTo>
                    <a:cubicBezTo>
                      <a:pt x="72" y="877"/>
                      <a:pt x="66" y="883"/>
                      <a:pt x="72" y="889"/>
                    </a:cubicBezTo>
                    <a:lnTo>
                      <a:pt x="78" y="900"/>
                    </a:lnTo>
                    <a:cubicBezTo>
                      <a:pt x="83" y="906"/>
                      <a:pt x="83" y="913"/>
                      <a:pt x="91" y="919"/>
                    </a:cubicBezTo>
                    <a:lnTo>
                      <a:pt x="96" y="924"/>
                    </a:lnTo>
                    <a:cubicBezTo>
                      <a:pt x="96" y="930"/>
                      <a:pt x="102" y="936"/>
                      <a:pt x="108" y="941"/>
                    </a:cubicBezTo>
                    <a:lnTo>
                      <a:pt x="108" y="949"/>
                    </a:lnTo>
                    <a:lnTo>
                      <a:pt x="114" y="954"/>
                    </a:lnTo>
                    <a:lnTo>
                      <a:pt x="119" y="960"/>
                    </a:lnTo>
                    <a:cubicBezTo>
                      <a:pt x="119" y="966"/>
                      <a:pt x="132" y="966"/>
                      <a:pt x="138" y="966"/>
                    </a:cubicBezTo>
                    <a:lnTo>
                      <a:pt x="149" y="966"/>
                    </a:lnTo>
                    <a:cubicBezTo>
                      <a:pt x="162" y="960"/>
                      <a:pt x="174" y="960"/>
                      <a:pt x="185" y="960"/>
                    </a:cubicBezTo>
                    <a:cubicBezTo>
                      <a:pt x="198" y="954"/>
                      <a:pt x="215" y="949"/>
                      <a:pt x="221" y="949"/>
                    </a:cubicBezTo>
                    <a:lnTo>
                      <a:pt x="234" y="960"/>
                    </a:lnTo>
                    <a:lnTo>
                      <a:pt x="245" y="971"/>
                    </a:lnTo>
                    <a:cubicBezTo>
                      <a:pt x="245" y="984"/>
                      <a:pt x="239" y="996"/>
                      <a:pt x="239" y="1007"/>
                    </a:cubicBezTo>
                    <a:cubicBezTo>
                      <a:pt x="234" y="1026"/>
                      <a:pt x="234" y="1037"/>
                      <a:pt x="234" y="1043"/>
                    </a:cubicBezTo>
                    <a:lnTo>
                      <a:pt x="226" y="1062"/>
                    </a:lnTo>
                    <a:cubicBezTo>
                      <a:pt x="226" y="1067"/>
                      <a:pt x="234" y="1073"/>
                      <a:pt x="234" y="1079"/>
                    </a:cubicBezTo>
                    <a:lnTo>
                      <a:pt x="239" y="1079"/>
                    </a:lnTo>
                    <a:lnTo>
                      <a:pt x="245" y="1084"/>
                    </a:lnTo>
                    <a:lnTo>
                      <a:pt x="251" y="1092"/>
                    </a:lnTo>
                    <a:cubicBezTo>
                      <a:pt x="256" y="1092"/>
                      <a:pt x="262" y="1097"/>
                      <a:pt x="269" y="1103"/>
                    </a:cubicBezTo>
                    <a:lnTo>
                      <a:pt x="281" y="1109"/>
                    </a:lnTo>
                    <a:cubicBezTo>
                      <a:pt x="286" y="1109"/>
                      <a:pt x="292" y="1114"/>
                      <a:pt x="292" y="1114"/>
                    </a:cubicBezTo>
                    <a:lnTo>
                      <a:pt x="305" y="1120"/>
                    </a:lnTo>
                    <a:cubicBezTo>
                      <a:pt x="311" y="1127"/>
                      <a:pt x="311" y="1127"/>
                      <a:pt x="316" y="1127"/>
                    </a:cubicBezTo>
                    <a:cubicBezTo>
                      <a:pt x="316" y="1127"/>
                      <a:pt x="322" y="1127"/>
                      <a:pt x="322" y="1120"/>
                    </a:cubicBezTo>
                    <a:lnTo>
                      <a:pt x="341" y="1114"/>
                    </a:lnTo>
                    <a:cubicBezTo>
                      <a:pt x="347" y="1109"/>
                      <a:pt x="358" y="1103"/>
                      <a:pt x="364" y="1097"/>
                    </a:cubicBezTo>
                    <a:cubicBezTo>
                      <a:pt x="377" y="1084"/>
                      <a:pt x="388" y="1079"/>
                      <a:pt x="394" y="1073"/>
                    </a:cubicBezTo>
                    <a:lnTo>
                      <a:pt x="412" y="1073"/>
                    </a:lnTo>
                    <a:lnTo>
                      <a:pt x="412" y="1079"/>
                    </a:lnTo>
                    <a:lnTo>
                      <a:pt x="429" y="1084"/>
                    </a:lnTo>
                    <a:cubicBezTo>
                      <a:pt x="429" y="1097"/>
                      <a:pt x="435" y="1109"/>
                      <a:pt x="435" y="1120"/>
                    </a:cubicBezTo>
                    <a:cubicBezTo>
                      <a:pt x="441" y="1133"/>
                      <a:pt x="441" y="1144"/>
                      <a:pt x="448" y="1156"/>
                    </a:cubicBezTo>
                    <a:lnTo>
                      <a:pt x="448" y="1169"/>
                    </a:lnTo>
                    <a:cubicBezTo>
                      <a:pt x="454" y="1174"/>
                      <a:pt x="454" y="1180"/>
                      <a:pt x="459" y="1180"/>
                    </a:cubicBezTo>
                    <a:lnTo>
                      <a:pt x="471" y="1186"/>
                    </a:lnTo>
                    <a:lnTo>
                      <a:pt x="495" y="1186"/>
                    </a:lnTo>
                    <a:lnTo>
                      <a:pt x="501" y="1192"/>
                    </a:lnTo>
                    <a:lnTo>
                      <a:pt x="531" y="1192"/>
                    </a:lnTo>
                    <a:cubicBezTo>
                      <a:pt x="542" y="1192"/>
                      <a:pt x="548" y="1199"/>
                      <a:pt x="548" y="1199"/>
                    </a:cubicBezTo>
                    <a:cubicBezTo>
                      <a:pt x="555" y="1199"/>
                      <a:pt x="561" y="1192"/>
                      <a:pt x="561" y="1186"/>
                    </a:cubicBezTo>
                    <a:cubicBezTo>
                      <a:pt x="561" y="1186"/>
                      <a:pt x="578" y="1169"/>
                      <a:pt x="591" y="1144"/>
                    </a:cubicBezTo>
                    <a:cubicBezTo>
                      <a:pt x="597" y="1133"/>
                      <a:pt x="602" y="1120"/>
                      <a:pt x="608" y="1109"/>
                    </a:cubicBezTo>
                    <a:lnTo>
                      <a:pt x="644" y="1109"/>
                    </a:lnTo>
                    <a:lnTo>
                      <a:pt x="644" y="1114"/>
                    </a:lnTo>
                    <a:cubicBezTo>
                      <a:pt x="650" y="1120"/>
                      <a:pt x="655" y="1133"/>
                      <a:pt x="662" y="1139"/>
                    </a:cubicBezTo>
                    <a:cubicBezTo>
                      <a:pt x="680" y="1163"/>
                      <a:pt x="691" y="1180"/>
                      <a:pt x="691" y="1180"/>
                    </a:cubicBezTo>
                    <a:cubicBezTo>
                      <a:pt x="698" y="1186"/>
                      <a:pt x="704" y="1186"/>
                      <a:pt x="710" y="1186"/>
                    </a:cubicBezTo>
                    <a:lnTo>
                      <a:pt x="721" y="1186"/>
                    </a:lnTo>
                    <a:cubicBezTo>
                      <a:pt x="734" y="1180"/>
                      <a:pt x="740" y="1180"/>
                      <a:pt x="751" y="1174"/>
                    </a:cubicBezTo>
                    <a:lnTo>
                      <a:pt x="792" y="1163"/>
                    </a:lnTo>
                    <a:cubicBezTo>
                      <a:pt x="798" y="1163"/>
                      <a:pt x="805" y="1156"/>
                      <a:pt x="805" y="1150"/>
                    </a:cubicBezTo>
                    <a:lnTo>
                      <a:pt x="805" y="1133"/>
                    </a:lnTo>
                    <a:cubicBezTo>
                      <a:pt x="811" y="1127"/>
                      <a:pt x="811" y="1114"/>
                      <a:pt x="811" y="1103"/>
                    </a:cubicBezTo>
                    <a:cubicBezTo>
                      <a:pt x="811" y="1092"/>
                      <a:pt x="817" y="1079"/>
                      <a:pt x="817" y="1067"/>
                    </a:cubicBezTo>
                    <a:lnTo>
                      <a:pt x="817" y="1062"/>
                    </a:lnTo>
                    <a:lnTo>
                      <a:pt x="828" y="1056"/>
                    </a:lnTo>
                    <a:cubicBezTo>
                      <a:pt x="828" y="1056"/>
                      <a:pt x="834" y="1056"/>
                      <a:pt x="841" y="1049"/>
                    </a:cubicBezTo>
                    <a:lnTo>
                      <a:pt x="847" y="1049"/>
                    </a:lnTo>
                    <a:cubicBezTo>
                      <a:pt x="858" y="1056"/>
                      <a:pt x="870" y="1062"/>
                      <a:pt x="877" y="1067"/>
                    </a:cubicBezTo>
                    <a:cubicBezTo>
                      <a:pt x="888" y="1073"/>
                      <a:pt x="900" y="1079"/>
                      <a:pt x="905" y="1084"/>
                    </a:cubicBezTo>
                    <a:lnTo>
                      <a:pt x="924" y="1092"/>
                    </a:lnTo>
                    <a:lnTo>
                      <a:pt x="941" y="1092"/>
                    </a:lnTo>
                    <a:lnTo>
                      <a:pt x="977" y="1062"/>
                    </a:lnTo>
                    <a:lnTo>
                      <a:pt x="990" y="1049"/>
                    </a:lnTo>
                    <a:lnTo>
                      <a:pt x="995" y="1043"/>
                    </a:lnTo>
                    <a:cubicBezTo>
                      <a:pt x="1001" y="1043"/>
                      <a:pt x="1001" y="1043"/>
                      <a:pt x="1001" y="1037"/>
                    </a:cubicBezTo>
                    <a:lnTo>
                      <a:pt x="1007" y="1037"/>
                    </a:lnTo>
                    <a:cubicBezTo>
                      <a:pt x="1013" y="1032"/>
                      <a:pt x="1013" y="1026"/>
                      <a:pt x="1013" y="1020"/>
                    </a:cubicBezTo>
                    <a:lnTo>
                      <a:pt x="1007" y="1002"/>
                    </a:lnTo>
                    <a:cubicBezTo>
                      <a:pt x="1007" y="996"/>
                      <a:pt x="1001" y="984"/>
                      <a:pt x="995" y="971"/>
                    </a:cubicBezTo>
                    <a:cubicBezTo>
                      <a:pt x="995" y="954"/>
                      <a:pt x="990" y="941"/>
                      <a:pt x="984" y="936"/>
                    </a:cubicBezTo>
                    <a:lnTo>
                      <a:pt x="995" y="924"/>
                    </a:lnTo>
                    <a:lnTo>
                      <a:pt x="995" y="919"/>
                    </a:lnTo>
                    <a:lnTo>
                      <a:pt x="1007" y="906"/>
                    </a:lnTo>
                    <a:cubicBezTo>
                      <a:pt x="1020" y="906"/>
                      <a:pt x="1031" y="913"/>
                      <a:pt x="1043" y="913"/>
                    </a:cubicBezTo>
                    <a:cubicBezTo>
                      <a:pt x="1067" y="913"/>
                      <a:pt x="1097" y="919"/>
                      <a:pt x="1097" y="919"/>
                    </a:cubicBezTo>
                    <a:cubicBezTo>
                      <a:pt x="1103" y="919"/>
                      <a:pt x="1108" y="913"/>
                      <a:pt x="1108" y="906"/>
                    </a:cubicBezTo>
                    <a:cubicBezTo>
                      <a:pt x="1108" y="906"/>
                      <a:pt x="1114" y="900"/>
                      <a:pt x="1120" y="894"/>
                    </a:cubicBezTo>
                    <a:lnTo>
                      <a:pt x="1120" y="889"/>
                    </a:lnTo>
                    <a:cubicBezTo>
                      <a:pt x="1127" y="883"/>
                      <a:pt x="1127" y="877"/>
                      <a:pt x="1133" y="870"/>
                    </a:cubicBezTo>
                    <a:lnTo>
                      <a:pt x="1138" y="859"/>
                    </a:lnTo>
                    <a:cubicBezTo>
                      <a:pt x="1138" y="853"/>
                      <a:pt x="1144" y="847"/>
                      <a:pt x="1144" y="841"/>
                    </a:cubicBezTo>
                    <a:lnTo>
                      <a:pt x="1150" y="834"/>
                    </a:lnTo>
                    <a:cubicBezTo>
                      <a:pt x="1150" y="823"/>
                      <a:pt x="1150" y="817"/>
                      <a:pt x="1144" y="811"/>
                    </a:cubicBezTo>
                    <a:lnTo>
                      <a:pt x="1138" y="799"/>
                    </a:lnTo>
                    <a:cubicBezTo>
                      <a:pt x="1133" y="793"/>
                      <a:pt x="1120" y="787"/>
                      <a:pt x="1114" y="776"/>
                    </a:cubicBezTo>
                    <a:cubicBezTo>
                      <a:pt x="1103" y="763"/>
                      <a:pt x="1097" y="751"/>
                      <a:pt x="1091" y="746"/>
                    </a:cubicBezTo>
                    <a:lnTo>
                      <a:pt x="1091" y="734"/>
                    </a:lnTo>
                    <a:lnTo>
                      <a:pt x="1097" y="721"/>
                    </a:lnTo>
                    <a:lnTo>
                      <a:pt x="1097" y="716"/>
                    </a:lnTo>
                    <a:lnTo>
                      <a:pt x="1103" y="710"/>
                    </a:lnTo>
                    <a:cubicBezTo>
                      <a:pt x="1108" y="710"/>
                      <a:pt x="1120" y="710"/>
                      <a:pt x="1133" y="704"/>
                    </a:cubicBezTo>
                    <a:cubicBezTo>
                      <a:pt x="1156" y="698"/>
                      <a:pt x="1180" y="686"/>
                      <a:pt x="1180" y="686"/>
                    </a:cubicBezTo>
                    <a:cubicBezTo>
                      <a:pt x="1186" y="686"/>
                      <a:pt x="1191" y="680"/>
                      <a:pt x="1191" y="674"/>
                    </a:cubicBezTo>
                    <a:lnTo>
                      <a:pt x="1191" y="656"/>
                    </a:lnTo>
                    <a:cubicBezTo>
                      <a:pt x="1191" y="650"/>
                      <a:pt x="1191" y="644"/>
                      <a:pt x="1198" y="638"/>
                    </a:cubicBezTo>
                    <a:lnTo>
                      <a:pt x="1198" y="627"/>
                    </a:lnTo>
                    <a:lnTo>
                      <a:pt x="1198" y="608"/>
                    </a:lnTo>
                    <a:lnTo>
                      <a:pt x="1198" y="603"/>
                    </a:lnTo>
                    <a:lnTo>
                      <a:pt x="1198" y="584"/>
                    </a:lnTo>
                    <a:cubicBezTo>
                      <a:pt x="1198" y="578"/>
                      <a:pt x="1191" y="573"/>
                      <a:pt x="1186" y="573"/>
                    </a:cubicBezTo>
                    <a:lnTo>
                      <a:pt x="1174" y="567"/>
                    </a:lnTo>
                    <a:cubicBezTo>
                      <a:pt x="1163" y="561"/>
                      <a:pt x="1156" y="556"/>
                      <a:pt x="1144" y="548"/>
                    </a:cubicBezTo>
                    <a:cubicBezTo>
                      <a:pt x="1133" y="543"/>
                      <a:pt x="1120" y="537"/>
                      <a:pt x="1108" y="537"/>
                    </a:cubicBezTo>
                    <a:lnTo>
                      <a:pt x="1108" y="531"/>
                    </a:lnTo>
                    <a:cubicBezTo>
                      <a:pt x="1108" y="526"/>
                      <a:pt x="1103" y="520"/>
                      <a:pt x="1103" y="520"/>
                    </a:cubicBezTo>
                    <a:lnTo>
                      <a:pt x="1103" y="501"/>
                    </a:lnTo>
                    <a:lnTo>
                      <a:pt x="1103" y="495"/>
                    </a:lnTo>
                    <a:cubicBezTo>
                      <a:pt x="1114" y="490"/>
                      <a:pt x="1120" y="484"/>
                      <a:pt x="1133" y="477"/>
                    </a:cubicBezTo>
                    <a:cubicBezTo>
                      <a:pt x="1138" y="465"/>
                      <a:pt x="1150" y="460"/>
                      <a:pt x="1156" y="454"/>
                    </a:cubicBezTo>
                    <a:cubicBezTo>
                      <a:pt x="1156" y="448"/>
                      <a:pt x="1163" y="448"/>
                      <a:pt x="1163" y="441"/>
                    </a:cubicBezTo>
                    <a:lnTo>
                      <a:pt x="1168" y="441"/>
                    </a:lnTo>
                    <a:cubicBezTo>
                      <a:pt x="1174" y="435"/>
                      <a:pt x="1174" y="430"/>
                      <a:pt x="1168" y="424"/>
                    </a:cubicBezTo>
                    <a:lnTo>
                      <a:pt x="1168" y="405"/>
                    </a:lnTo>
                    <a:cubicBezTo>
                      <a:pt x="1163" y="405"/>
                      <a:pt x="1163" y="400"/>
                      <a:pt x="1163" y="394"/>
                    </a:cubicBezTo>
                    <a:lnTo>
                      <a:pt x="1156" y="383"/>
                    </a:lnTo>
                    <a:cubicBezTo>
                      <a:pt x="1156" y="377"/>
                      <a:pt x="1150" y="364"/>
                      <a:pt x="1150" y="358"/>
                    </a:cubicBezTo>
                    <a:lnTo>
                      <a:pt x="1144" y="347"/>
                    </a:lnTo>
                    <a:cubicBezTo>
                      <a:pt x="1138" y="347"/>
                      <a:pt x="1138" y="341"/>
                      <a:pt x="1138" y="341"/>
                    </a:cubicBezTo>
                    <a:cubicBezTo>
                      <a:pt x="1138" y="341"/>
                      <a:pt x="1133" y="334"/>
                      <a:pt x="1127" y="334"/>
                    </a:cubicBezTo>
                    <a:lnTo>
                      <a:pt x="1037" y="334"/>
                    </a:lnTo>
                    <a:lnTo>
                      <a:pt x="1037" y="328"/>
                    </a:lnTo>
                    <a:lnTo>
                      <a:pt x="1031" y="317"/>
                    </a:lnTo>
                    <a:lnTo>
                      <a:pt x="1025" y="317"/>
                    </a:lnTo>
                    <a:lnTo>
                      <a:pt x="1020" y="305"/>
                    </a:lnTo>
                    <a:cubicBezTo>
                      <a:pt x="1025" y="293"/>
                      <a:pt x="1031" y="281"/>
                      <a:pt x="1037" y="270"/>
                    </a:cubicBezTo>
                    <a:cubicBezTo>
                      <a:pt x="1037" y="257"/>
                      <a:pt x="1043" y="245"/>
                      <a:pt x="1048" y="240"/>
                    </a:cubicBezTo>
                    <a:lnTo>
                      <a:pt x="1056" y="221"/>
                    </a:lnTo>
                    <a:cubicBezTo>
                      <a:pt x="1056" y="215"/>
                      <a:pt x="1056" y="210"/>
                      <a:pt x="1048" y="204"/>
                    </a:cubicBezTo>
                    <a:lnTo>
                      <a:pt x="1043" y="191"/>
                    </a:lnTo>
                    <a:lnTo>
                      <a:pt x="1020" y="174"/>
                    </a:lnTo>
                    <a:lnTo>
                      <a:pt x="1001" y="155"/>
                    </a:lnTo>
                    <a:cubicBezTo>
                      <a:pt x="995" y="150"/>
                      <a:pt x="990" y="144"/>
                      <a:pt x="990" y="144"/>
                    </a:cubicBezTo>
                    <a:cubicBezTo>
                      <a:pt x="987" y="141"/>
                      <a:pt x="984" y="140"/>
                      <a:pt x="980" y="140"/>
                    </a:cubicBezTo>
                    <a:cubicBezTo>
                      <a:pt x="977" y="140"/>
                      <a:pt x="974" y="141"/>
                      <a:pt x="971" y="144"/>
                    </a:cubicBezTo>
                    <a:lnTo>
                      <a:pt x="960" y="150"/>
                    </a:lnTo>
                    <a:cubicBezTo>
                      <a:pt x="948" y="150"/>
                      <a:pt x="935" y="155"/>
                      <a:pt x="924" y="162"/>
                    </a:cubicBezTo>
                    <a:cubicBezTo>
                      <a:pt x="913" y="168"/>
                      <a:pt x="900" y="174"/>
                      <a:pt x="894" y="180"/>
                    </a:cubicBezTo>
                    <a:lnTo>
                      <a:pt x="883" y="168"/>
                    </a:lnTo>
                    <a:lnTo>
                      <a:pt x="877" y="168"/>
                    </a:lnTo>
                    <a:lnTo>
                      <a:pt x="864" y="162"/>
                    </a:lnTo>
                    <a:lnTo>
                      <a:pt x="864" y="155"/>
                    </a:lnTo>
                    <a:lnTo>
                      <a:pt x="864" y="120"/>
                    </a:lnTo>
                    <a:cubicBezTo>
                      <a:pt x="864" y="97"/>
                      <a:pt x="858" y="72"/>
                      <a:pt x="858" y="67"/>
                    </a:cubicBezTo>
                    <a:cubicBezTo>
                      <a:pt x="858" y="61"/>
                      <a:pt x="858" y="61"/>
                      <a:pt x="853" y="55"/>
                    </a:cubicBezTo>
                    <a:lnTo>
                      <a:pt x="847" y="55"/>
                    </a:lnTo>
                    <a:lnTo>
                      <a:pt x="834" y="48"/>
                    </a:lnTo>
                    <a:cubicBezTo>
                      <a:pt x="828" y="42"/>
                      <a:pt x="823" y="42"/>
                      <a:pt x="811" y="37"/>
                    </a:cubicBezTo>
                    <a:lnTo>
                      <a:pt x="798" y="31"/>
                    </a:lnTo>
                    <a:lnTo>
                      <a:pt x="787" y="31"/>
                    </a:lnTo>
                    <a:lnTo>
                      <a:pt x="775" y="25"/>
                    </a:lnTo>
                    <a:cubicBezTo>
                      <a:pt x="762" y="25"/>
                      <a:pt x="757" y="25"/>
                      <a:pt x="757" y="31"/>
                    </a:cubicBezTo>
                    <a:lnTo>
                      <a:pt x="751" y="31"/>
                    </a:lnTo>
                    <a:lnTo>
                      <a:pt x="745" y="37"/>
                    </a:lnTo>
                    <a:cubicBezTo>
                      <a:pt x="740" y="48"/>
                      <a:pt x="727" y="55"/>
                      <a:pt x="721" y="67"/>
                    </a:cubicBezTo>
                    <a:cubicBezTo>
                      <a:pt x="710" y="72"/>
                      <a:pt x="704" y="84"/>
                      <a:pt x="698" y="91"/>
                    </a:cubicBezTo>
                    <a:lnTo>
                      <a:pt x="698" y="97"/>
                    </a:lnTo>
                    <a:lnTo>
                      <a:pt x="691" y="91"/>
                    </a:lnTo>
                    <a:lnTo>
                      <a:pt x="662" y="91"/>
                    </a:lnTo>
                    <a:cubicBezTo>
                      <a:pt x="662" y="84"/>
                      <a:pt x="662" y="84"/>
                      <a:pt x="655" y="84"/>
                    </a:cubicBezTo>
                    <a:cubicBezTo>
                      <a:pt x="655" y="78"/>
                      <a:pt x="650" y="67"/>
                      <a:pt x="644" y="55"/>
                    </a:cubicBezTo>
                    <a:cubicBezTo>
                      <a:pt x="638" y="42"/>
                      <a:pt x="632" y="31"/>
                      <a:pt x="632" y="19"/>
                    </a:cubicBezTo>
                    <a:lnTo>
                      <a:pt x="627" y="7"/>
                    </a:lnTo>
                    <a:cubicBezTo>
                      <a:pt x="620" y="1"/>
                      <a:pt x="614" y="1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8"/>
              <p:cNvSpPr/>
              <p:nvPr/>
            </p:nvSpPr>
            <p:spPr>
              <a:xfrm>
                <a:off x="9932680" y="3888947"/>
                <a:ext cx="152409" cy="10653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346" extrusionOk="0">
                    <a:moveTo>
                      <a:pt x="245" y="36"/>
                    </a:moveTo>
                    <a:cubicBezTo>
                      <a:pt x="322" y="36"/>
                      <a:pt x="393" y="54"/>
                      <a:pt x="446" y="102"/>
                    </a:cubicBezTo>
                    <a:lnTo>
                      <a:pt x="245" y="304"/>
                    </a:lnTo>
                    <a:lnTo>
                      <a:pt x="42" y="102"/>
                    </a:lnTo>
                    <a:cubicBezTo>
                      <a:pt x="102" y="54"/>
                      <a:pt x="173" y="36"/>
                      <a:pt x="245" y="36"/>
                    </a:cubicBezTo>
                    <a:close/>
                    <a:moveTo>
                      <a:pt x="245" y="0"/>
                    </a:moveTo>
                    <a:cubicBezTo>
                      <a:pt x="160" y="0"/>
                      <a:pt x="72" y="30"/>
                      <a:pt x="6" y="84"/>
                    </a:cubicBezTo>
                    <a:cubicBezTo>
                      <a:pt x="0" y="90"/>
                      <a:pt x="0" y="90"/>
                      <a:pt x="0" y="96"/>
                    </a:cubicBezTo>
                    <a:cubicBezTo>
                      <a:pt x="0" y="102"/>
                      <a:pt x="0" y="107"/>
                      <a:pt x="6" y="107"/>
                    </a:cubicBezTo>
                    <a:lnTo>
                      <a:pt x="232" y="340"/>
                    </a:lnTo>
                    <a:cubicBezTo>
                      <a:pt x="239" y="346"/>
                      <a:pt x="245" y="346"/>
                      <a:pt x="245" y="346"/>
                    </a:cubicBezTo>
                    <a:cubicBezTo>
                      <a:pt x="250" y="346"/>
                      <a:pt x="256" y="346"/>
                      <a:pt x="256" y="340"/>
                    </a:cubicBezTo>
                    <a:lnTo>
                      <a:pt x="489" y="107"/>
                    </a:lnTo>
                    <a:cubicBezTo>
                      <a:pt x="495" y="107"/>
                      <a:pt x="495" y="102"/>
                      <a:pt x="495" y="96"/>
                    </a:cubicBezTo>
                    <a:cubicBezTo>
                      <a:pt x="495" y="90"/>
                      <a:pt x="495" y="90"/>
                      <a:pt x="489" y="84"/>
                    </a:cubicBezTo>
                    <a:cubicBezTo>
                      <a:pt x="418" y="30"/>
                      <a:pt x="333" y="0"/>
                      <a:pt x="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8"/>
              <p:cNvSpPr/>
              <p:nvPr/>
            </p:nvSpPr>
            <p:spPr>
              <a:xfrm>
                <a:off x="9932680" y="4032430"/>
                <a:ext cx="152409" cy="10622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345" extrusionOk="0">
                    <a:moveTo>
                      <a:pt x="245" y="41"/>
                    </a:moveTo>
                    <a:lnTo>
                      <a:pt x="446" y="243"/>
                    </a:lnTo>
                    <a:cubicBezTo>
                      <a:pt x="393" y="292"/>
                      <a:pt x="322" y="309"/>
                      <a:pt x="245" y="309"/>
                    </a:cubicBezTo>
                    <a:cubicBezTo>
                      <a:pt x="173" y="309"/>
                      <a:pt x="102" y="292"/>
                      <a:pt x="42" y="243"/>
                    </a:cubicBezTo>
                    <a:lnTo>
                      <a:pt x="245" y="41"/>
                    </a:lnTo>
                    <a:close/>
                    <a:moveTo>
                      <a:pt x="244" y="0"/>
                    </a:moveTo>
                    <a:cubicBezTo>
                      <a:pt x="240" y="0"/>
                      <a:pt x="235" y="2"/>
                      <a:pt x="232" y="6"/>
                    </a:cubicBezTo>
                    <a:lnTo>
                      <a:pt x="6" y="237"/>
                    </a:lnTo>
                    <a:cubicBezTo>
                      <a:pt x="0" y="237"/>
                      <a:pt x="0" y="243"/>
                      <a:pt x="0" y="249"/>
                    </a:cubicBezTo>
                    <a:cubicBezTo>
                      <a:pt x="0" y="256"/>
                      <a:pt x="0" y="256"/>
                      <a:pt x="6" y="262"/>
                    </a:cubicBezTo>
                    <a:cubicBezTo>
                      <a:pt x="72" y="314"/>
                      <a:pt x="160" y="345"/>
                      <a:pt x="245" y="345"/>
                    </a:cubicBezTo>
                    <a:cubicBezTo>
                      <a:pt x="333" y="345"/>
                      <a:pt x="418" y="314"/>
                      <a:pt x="489" y="262"/>
                    </a:cubicBezTo>
                    <a:cubicBezTo>
                      <a:pt x="495" y="256"/>
                      <a:pt x="495" y="256"/>
                      <a:pt x="495" y="249"/>
                    </a:cubicBezTo>
                    <a:cubicBezTo>
                      <a:pt x="495" y="243"/>
                      <a:pt x="495" y="237"/>
                      <a:pt x="489" y="237"/>
                    </a:cubicBezTo>
                    <a:lnTo>
                      <a:pt x="256" y="6"/>
                    </a:lnTo>
                    <a:cubicBezTo>
                      <a:pt x="253" y="2"/>
                      <a:pt x="249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8"/>
              <p:cNvSpPr/>
              <p:nvPr/>
            </p:nvSpPr>
            <p:spPr>
              <a:xfrm>
                <a:off x="9874180" y="3936672"/>
                <a:ext cx="117309" cy="154568"/>
              </a:xfrm>
              <a:custGeom>
                <a:avLst/>
                <a:gdLst/>
                <a:ahLst/>
                <a:cxnLst/>
                <a:rect l="l" t="t" r="r" b="b"/>
                <a:pathLst>
                  <a:path w="381" h="502" extrusionOk="0">
                    <a:moveTo>
                      <a:pt x="130" y="48"/>
                    </a:moveTo>
                    <a:lnTo>
                      <a:pt x="333" y="251"/>
                    </a:lnTo>
                    <a:lnTo>
                      <a:pt x="130" y="453"/>
                    </a:lnTo>
                    <a:cubicBezTo>
                      <a:pt x="42" y="334"/>
                      <a:pt x="42" y="167"/>
                      <a:pt x="130" y="48"/>
                    </a:cubicBezTo>
                    <a:close/>
                    <a:moveTo>
                      <a:pt x="130" y="1"/>
                    </a:moveTo>
                    <a:cubicBezTo>
                      <a:pt x="124" y="1"/>
                      <a:pt x="119" y="7"/>
                      <a:pt x="113" y="7"/>
                    </a:cubicBezTo>
                    <a:cubicBezTo>
                      <a:pt x="0" y="149"/>
                      <a:pt x="0" y="352"/>
                      <a:pt x="113" y="495"/>
                    </a:cubicBezTo>
                    <a:cubicBezTo>
                      <a:pt x="119" y="495"/>
                      <a:pt x="124" y="501"/>
                      <a:pt x="130" y="501"/>
                    </a:cubicBezTo>
                    <a:cubicBezTo>
                      <a:pt x="130" y="501"/>
                      <a:pt x="136" y="495"/>
                      <a:pt x="143" y="495"/>
                    </a:cubicBezTo>
                    <a:lnTo>
                      <a:pt x="369" y="262"/>
                    </a:lnTo>
                    <a:cubicBezTo>
                      <a:pt x="380" y="257"/>
                      <a:pt x="380" y="245"/>
                      <a:pt x="369" y="238"/>
                    </a:cubicBezTo>
                    <a:lnTo>
                      <a:pt x="143" y="7"/>
                    </a:lnTo>
                    <a:cubicBezTo>
                      <a:pt x="136" y="7"/>
                      <a:pt x="130" y="1"/>
                      <a:pt x="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8"/>
              <p:cNvSpPr/>
              <p:nvPr/>
            </p:nvSpPr>
            <p:spPr>
              <a:xfrm>
                <a:off x="10025973" y="3936672"/>
                <a:ext cx="117617" cy="15456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02" extrusionOk="0">
                    <a:moveTo>
                      <a:pt x="250" y="48"/>
                    </a:moveTo>
                    <a:cubicBezTo>
                      <a:pt x="335" y="167"/>
                      <a:pt x="335" y="334"/>
                      <a:pt x="250" y="453"/>
                    </a:cubicBezTo>
                    <a:lnTo>
                      <a:pt x="49" y="251"/>
                    </a:lnTo>
                    <a:lnTo>
                      <a:pt x="250" y="48"/>
                    </a:lnTo>
                    <a:close/>
                    <a:moveTo>
                      <a:pt x="250" y="1"/>
                    </a:moveTo>
                    <a:cubicBezTo>
                      <a:pt x="245" y="1"/>
                      <a:pt x="239" y="7"/>
                      <a:pt x="239" y="7"/>
                    </a:cubicBezTo>
                    <a:lnTo>
                      <a:pt x="7" y="238"/>
                    </a:lnTo>
                    <a:cubicBezTo>
                      <a:pt x="0" y="245"/>
                      <a:pt x="0" y="257"/>
                      <a:pt x="7" y="262"/>
                    </a:cubicBezTo>
                    <a:lnTo>
                      <a:pt x="239" y="495"/>
                    </a:lnTo>
                    <a:cubicBezTo>
                      <a:pt x="239" y="495"/>
                      <a:pt x="245" y="501"/>
                      <a:pt x="250" y="501"/>
                    </a:cubicBezTo>
                    <a:cubicBezTo>
                      <a:pt x="258" y="501"/>
                      <a:pt x="263" y="495"/>
                      <a:pt x="263" y="495"/>
                    </a:cubicBezTo>
                    <a:cubicBezTo>
                      <a:pt x="382" y="352"/>
                      <a:pt x="382" y="149"/>
                      <a:pt x="263" y="7"/>
                    </a:cubicBezTo>
                    <a:cubicBezTo>
                      <a:pt x="263" y="7"/>
                      <a:pt x="258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8"/>
              <p:cNvSpPr/>
              <p:nvPr/>
            </p:nvSpPr>
            <p:spPr>
              <a:xfrm>
                <a:off x="9991181" y="3995174"/>
                <a:ext cx="35100" cy="3694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0" extrusionOk="0">
                    <a:moveTo>
                      <a:pt x="55" y="37"/>
                    </a:moveTo>
                    <a:cubicBezTo>
                      <a:pt x="66" y="37"/>
                      <a:pt x="78" y="48"/>
                      <a:pt x="78" y="61"/>
                    </a:cubicBezTo>
                    <a:cubicBezTo>
                      <a:pt x="78" y="72"/>
                      <a:pt x="66" y="84"/>
                      <a:pt x="55" y="84"/>
                    </a:cubicBezTo>
                    <a:cubicBezTo>
                      <a:pt x="42" y="84"/>
                      <a:pt x="36" y="72"/>
                      <a:pt x="36" y="61"/>
                    </a:cubicBezTo>
                    <a:cubicBezTo>
                      <a:pt x="36" y="48"/>
                      <a:pt x="42" y="37"/>
                      <a:pt x="55" y="37"/>
                    </a:cubicBezTo>
                    <a:close/>
                    <a:moveTo>
                      <a:pt x="55" y="1"/>
                    </a:moveTo>
                    <a:cubicBezTo>
                      <a:pt x="25" y="1"/>
                      <a:pt x="0" y="31"/>
                      <a:pt x="0" y="61"/>
                    </a:cubicBezTo>
                    <a:cubicBezTo>
                      <a:pt x="0" y="91"/>
                      <a:pt x="25" y="120"/>
                      <a:pt x="55" y="120"/>
                    </a:cubicBezTo>
                    <a:cubicBezTo>
                      <a:pt x="90" y="120"/>
                      <a:pt x="113" y="91"/>
                      <a:pt x="113" y="61"/>
                    </a:cubicBezTo>
                    <a:cubicBezTo>
                      <a:pt x="113" y="31"/>
                      <a:pt x="90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6" name="Google Shape;1436;p18"/>
            <p:cNvGrpSpPr/>
            <p:nvPr/>
          </p:nvGrpSpPr>
          <p:grpSpPr>
            <a:xfrm>
              <a:off x="1530423" y="4540018"/>
              <a:ext cx="290039" cy="290047"/>
              <a:chOff x="10138048" y="4112793"/>
              <a:chExt cx="290039" cy="290047"/>
            </a:xfrm>
          </p:grpSpPr>
          <p:sp>
            <p:nvSpPr>
              <p:cNvPr id="1437" name="Google Shape;1437;p18"/>
              <p:cNvSpPr/>
              <p:nvPr/>
            </p:nvSpPr>
            <p:spPr>
              <a:xfrm>
                <a:off x="10193161" y="4167908"/>
                <a:ext cx="179812" cy="17981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292" y="36"/>
                    </a:moveTo>
                    <a:cubicBezTo>
                      <a:pt x="435" y="36"/>
                      <a:pt x="548" y="149"/>
                      <a:pt x="548" y="292"/>
                    </a:cubicBezTo>
                    <a:cubicBezTo>
                      <a:pt x="548" y="435"/>
                      <a:pt x="435" y="548"/>
                      <a:pt x="292" y="548"/>
                    </a:cubicBezTo>
                    <a:cubicBezTo>
                      <a:pt x="149" y="548"/>
                      <a:pt x="36" y="435"/>
                      <a:pt x="36" y="292"/>
                    </a:cubicBezTo>
                    <a:cubicBezTo>
                      <a:pt x="36" y="149"/>
                      <a:pt x="149" y="36"/>
                      <a:pt x="292" y="36"/>
                    </a:cubicBezTo>
                    <a:close/>
                    <a:moveTo>
                      <a:pt x="292" y="0"/>
                    </a:moveTo>
                    <a:cubicBezTo>
                      <a:pt x="131" y="0"/>
                      <a:pt x="0" y="130"/>
                      <a:pt x="0" y="292"/>
                    </a:cubicBezTo>
                    <a:cubicBezTo>
                      <a:pt x="0" y="452"/>
                      <a:pt x="131" y="583"/>
                      <a:pt x="292" y="583"/>
                    </a:cubicBezTo>
                    <a:cubicBezTo>
                      <a:pt x="452" y="583"/>
                      <a:pt x="584" y="452"/>
                      <a:pt x="584" y="292"/>
                    </a:cubicBezTo>
                    <a:cubicBezTo>
                      <a:pt x="584" y="130"/>
                      <a:pt x="45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8"/>
              <p:cNvSpPr/>
              <p:nvPr/>
            </p:nvSpPr>
            <p:spPr>
              <a:xfrm>
                <a:off x="10326789" y="4255968"/>
                <a:ext cx="20629" cy="38488"/>
              </a:xfrm>
              <a:custGeom>
                <a:avLst/>
                <a:gdLst/>
                <a:ahLst/>
                <a:cxnLst/>
                <a:rect l="l" t="t" r="r" b="b"/>
                <a:pathLst>
                  <a:path w="67" h="125" extrusionOk="0">
                    <a:moveTo>
                      <a:pt x="54" y="0"/>
                    </a:moveTo>
                    <a:cubicBezTo>
                      <a:pt x="42" y="0"/>
                      <a:pt x="31" y="6"/>
                      <a:pt x="31" y="17"/>
                    </a:cubicBezTo>
                    <a:cubicBezTo>
                      <a:pt x="31" y="47"/>
                      <a:pt x="24" y="72"/>
                      <a:pt x="7" y="95"/>
                    </a:cubicBezTo>
                    <a:cubicBezTo>
                      <a:pt x="1" y="107"/>
                      <a:pt x="7" y="119"/>
                      <a:pt x="12" y="125"/>
                    </a:cubicBezTo>
                    <a:lnTo>
                      <a:pt x="24" y="125"/>
                    </a:lnTo>
                    <a:cubicBezTo>
                      <a:pt x="31" y="125"/>
                      <a:pt x="37" y="125"/>
                      <a:pt x="37" y="119"/>
                    </a:cubicBezTo>
                    <a:cubicBezTo>
                      <a:pt x="54" y="89"/>
                      <a:pt x="67" y="53"/>
                      <a:pt x="67" y="17"/>
                    </a:cubicBezTo>
                    <a:cubicBezTo>
                      <a:pt x="67" y="6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8"/>
              <p:cNvSpPr/>
              <p:nvPr/>
            </p:nvSpPr>
            <p:spPr>
              <a:xfrm>
                <a:off x="10218717" y="4237494"/>
                <a:ext cx="18782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174" extrusionOk="0">
                    <a:moveTo>
                      <a:pt x="25" y="0"/>
                    </a:moveTo>
                    <a:cubicBezTo>
                      <a:pt x="18" y="0"/>
                      <a:pt x="6" y="6"/>
                      <a:pt x="6" y="12"/>
                    </a:cubicBezTo>
                    <a:cubicBezTo>
                      <a:pt x="0" y="30"/>
                      <a:pt x="0" y="47"/>
                      <a:pt x="0" y="66"/>
                    </a:cubicBezTo>
                    <a:cubicBezTo>
                      <a:pt x="0" y="102"/>
                      <a:pt x="6" y="137"/>
                      <a:pt x="25" y="167"/>
                    </a:cubicBezTo>
                    <a:cubicBezTo>
                      <a:pt x="25" y="173"/>
                      <a:pt x="30" y="173"/>
                      <a:pt x="36" y="173"/>
                    </a:cubicBezTo>
                    <a:lnTo>
                      <a:pt x="48" y="173"/>
                    </a:lnTo>
                    <a:cubicBezTo>
                      <a:pt x="53" y="167"/>
                      <a:pt x="60" y="155"/>
                      <a:pt x="53" y="149"/>
                    </a:cubicBezTo>
                    <a:cubicBezTo>
                      <a:pt x="42" y="126"/>
                      <a:pt x="36" y="96"/>
                      <a:pt x="36" y="66"/>
                    </a:cubicBezTo>
                    <a:lnTo>
                      <a:pt x="36" y="24"/>
                    </a:lnTo>
                    <a:cubicBezTo>
                      <a:pt x="42" y="12"/>
                      <a:pt x="36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8"/>
              <p:cNvSpPr/>
              <p:nvPr/>
            </p:nvSpPr>
            <p:spPr>
              <a:xfrm>
                <a:off x="10286454" y="4299075"/>
                <a:ext cx="39103" cy="2309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02" y="1"/>
                    </a:moveTo>
                    <a:cubicBezTo>
                      <a:pt x="100" y="1"/>
                      <a:pt x="98" y="1"/>
                      <a:pt x="96" y="3"/>
                    </a:cubicBezTo>
                    <a:cubicBezTo>
                      <a:pt x="72" y="20"/>
                      <a:pt x="42" y="33"/>
                      <a:pt x="19" y="39"/>
                    </a:cubicBezTo>
                    <a:cubicBezTo>
                      <a:pt x="6" y="39"/>
                      <a:pt x="0" y="50"/>
                      <a:pt x="0" y="56"/>
                    </a:cubicBezTo>
                    <a:cubicBezTo>
                      <a:pt x="0" y="69"/>
                      <a:pt x="6" y="75"/>
                      <a:pt x="19" y="75"/>
                    </a:cubicBezTo>
                    <a:cubicBezTo>
                      <a:pt x="55" y="69"/>
                      <a:pt x="91" y="56"/>
                      <a:pt x="113" y="33"/>
                    </a:cubicBezTo>
                    <a:cubicBezTo>
                      <a:pt x="126" y="26"/>
                      <a:pt x="126" y="15"/>
                      <a:pt x="119" y="9"/>
                    </a:cubicBezTo>
                    <a:cubicBezTo>
                      <a:pt x="115" y="5"/>
                      <a:pt x="108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8"/>
              <p:cNvSpPr/>
              <p:nvPr/>
            </p:nvSpPr>
            <p:spPr>
              <a:xfrm>
                <a:off x="10271983" y="4192540"/>
                <a:ext cx="40335" cy="1570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51" extrusionOk="0">
                    <a:moveTo>
                      <a:pt x="43" y="1"/>
                    </a:moveTo>
                    <a:cubicBezTo>
                      <a:pt x="34" y="1"/>
                      <a:pt x="26" y="2"/>
                      <a:pt x="17" y="3"/>
                    </a:cubicBezTo>
                    <a:cubicBezTo>
                      <a:pt x="6" y="3"/>
                      <a:pt x="0" y="9"/>
                      <a:pt x="0" y="22"/>
                    </a:cubicBezTo>
                    <a:cubicBezTo>
                      <a:pt x="0" y="33"/>
                      <a:pt x="12" y="39"/>
                      <a:pt x="17" y="39"/>
                    </a:cubicBezTo>
                    <a:cubicBezTo>
                      <a:pt x="26" y="37"/>
                      <a:pt x="34" y="37"/>
                      <a:pt x="41" y="37"/>
                    </a:cubicBezTo>
                    <a:cubicBezTo>
                      <a:pt x="63" y="37"/>
                      <a:pt x="84" y="42"/>
                      <a:pt x="102" y="50"/>
                    </a:cubicBezTo>
                    <a:lnTo>
                      <a:pt x="113" y="50"/>
                    </a:lnTo>
                    <a:cubicBezTo>
                      <a:pt x="119" y="50"/>
                      <a:pt x="125" y="45"/>
                      <a:pt x="125" y="39"/>
                    </a:cubicBezTo>
                    <a:cubicBezTo>
                      <a:pt x="130" y="33"/>
                      <a:pt x="125" y="22"/>
                      <a:pt x="119" y="15"/>
                    </a:cubicBezTo>
                    <a:cubicBezTo>
                      <a:pt x="93" y="6"/>
                      <a:pt x="67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8"/>
              <p:cNvSpPr/>
              <p:nvPr/>
            </p:nvSpPr>
            <p:spPr>
              <a:xfrm>
                <a:off x="10239038" y="4296611"/>
                <a:ext cx="36640" cy="25556"/>
              </a:xfrm>
              <a:custGeom>
                <a:avLst/>
                <a:gdLst/>
                <a:ahLst/>
                <a:cxnLst/>
                <a:rect l="l" t="t" r="r" b="b"/>
                <a:pathLst>
                  <a:path w="119" h="83" extrusionOk="0">
                    <a:moveTo>
                      <a:pt x="19" y="1"/>
                    </a:moveTo>
                    <a:cubicBezTo>
                      <a:pt x="14" y="1"/>
                      <a:pt x="9" y="4"/>
                      <a:pt x="6" y="11"/>
                    </a:cubicBezTo>
                    <a:cubicBezTo>
                      <a:pt x="0" y="17"/>
                      <a:pt x="0" y="28"/>
                      <a:pt x="6" y="34"/>
                    </a:cubicBezTo>
                    <a:cubicBezTo>
                      <a:pt x="30" y="58"/>
                      <a:pt x="66" y="70"/>
                      <a:pt x="94" y="83"/>
                    </a:cubicBezTo>
                    <a:lnTo>
                      <a:pt x="102" y="83"/>
                    </a:lnTo>
                    <a:cubicBezTo>
                      <a:pt x="107" y="83"/>
                      <a:pt x="119" y="77"/>
                      <a:pt x="119" y="64"/>
                    </a:cubicBezTo>
                    <a:cubicBezTo>
                      <a:pt x="119" y="58"/>
                      <a:pt x="113" y="47"/>
                      <a:pt x="107" y="47"/>
                    </a:cubicBezTo>
                    <a:cubicBezTo>
                      <a:pt x="77" y="41"/>
                      <a:pt x="53" y="23"/>
                      <a:pt x="30" y="5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8"/>
              <p:cNvSpPr/>
              <p:nvPr/>
            </p:nvSpPr>
            <p:spPr>
              <a:xfrm>
                <a:off x="10317552" y="4208551"/>
                <a:ext cx="27711" cy="36641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9" extrusionOk="0">
                    <a:moveTo>
                      <a:pt x="24" y="1"/>
                    </a:moveTo>
                    <a:cubicBezTo>
                      <a:pt x="18" y="1"/>
                      <a:pt x="13" y="4"/>
                      <a:pt x="7" y="11"/>
                    </a:cubicBezTo>
                    <a:cubicBezTo>
                      <a:pt x="1" y="17"/>
                      <a:pt x="1" y="28"/>
                      <a:pt x="12" y="34"/>
                    </a:cubicBezTo>
                    <a:cubicBezTo>
                      <a:pt x="31" y="53"/>
                      <a:pt x="48" y="77"/>
                      <a:pt x="54" y="106"/>
                    </a:cubicBezTo>
                    <a:cubicBezTo>
                      <a:pt x="54" y="113"/>
                      <a:pt x="67" y="118"/>
                      <a:pt x="72" y="118"/>
                    </a:cubicBezTo>
                    <a:lnTo>
                      <a:pt x="78" y="118"/>
                    </a:lnTo>
                    <a:cubicBezTo>
                      <a:pt x="84" y="113"/>
                      <a:pt x="90" y="106"/>
                      <a:pt x="90" y="94"/>
                    </a:cubicBezTo>
                    <a:cubicBezTo>
                      <a:pt x="78" y="64"/>
                      <a:pt x="61" y="34"/>
                      <a:pt x="37" y="6"/>
                    </a:cubicBezTo>
                    <a:cubicBezTo>
                      <a:pt x="32" y="2"/>
                      <a:pt x="28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8"/>
              <p:cNvSpPr/>
              <p:nvPr/>
            </p:nvSpPr>
            <p:spPr>
              <a:xfrm>
                <a:off x="10227954" y="4198082"/>
                <a:ext cx="35100" cy="30483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9" extrusionOk="0">
                    <a:moveTo>
                      <a:pt x="92" y="1"/>
                    </a:moveTo>
                    <a:cubicBezTo>
                      <a:pt x="89" y="1"/>
                      <a:pt x="86" y="2"/>
                      <a:pt x="83" y="4"/>
                    </a:cubicBezTo>
                    <a:cubicBezTo>
                      <a:pt x="53" y="21"/>
                      <a:pt x="23" y="45"/>
                      <a:pt x="6" y="68"/>
                    </a:cubicBezTo>
                    <a:cubicBezTo>
                      <a:pt x="0" y="81"/>
                      <a:pt x="0" y="92"/>
                      <a:pt x="12" y="98"/>
                    </a:cubicBezTo>
                    <a:lnTo>
                      <a:pt x="23" y="98"/>
                    </a:lnTo>
                    <a:cubicBezTo>
                      <a:pt x="23" y="98"/>
                      <a:pt x="30" y="98"/>
                      <a:pt x="36" y="92"/>
                    </a:cubicBezTo>
                    <a:cubicBezTo>
                      <a:pt x="53" y="68"/>
                      <a:pt x="78" y="51"/>
                      <a:pt x="102" y="40"/>
                    </a:cubicBezTo>
                    <a:cubicBezTo>
                      <a:pt x="108" y="32"/>
                      <a:pt x="113" y="21"/>
                      <a:pt x="108" y="15"/>
                    </a:cubicBezTo>
                    <a:cubicBezTo>
                      <a:pt x="103" y="7"/>
                      <a:pt x="99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8"/>
              <p:cNvSpPr/>
              <p:nvPr/>
            </p:nvSpPr>
            <p:spPr>
              <a:xfrm>
                <a:off x="10138048" y="4112793"/>
                <a:ext cx="290039" cy="29004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565" y="42"/>
                    </a:moveTo>
                    <a:cubicBezTo>
                      <a:pt x="573" y="42"/>
                      <a:pt x="578" y="42"/>
                      <a:pt x="584" y="48"/>
                    </a:cubicBezTo>
                    <a:cubicBezTo>
                      <a:pt x="595" y="48"/>
                      <a:pt x="601" y="53"/>
                      <a:pt x="608" y="53"/>
                    </a:cubicBezTo>
                    <a:lnTo>
                      <a:pt x="614" y="53"/>
                    </a:lnTo>
                    <a:lnTo>
                      <a:pt x="614" y="89"/>
                    </a:lnTo>
                    <a:lnTo>
                      <a:pt x="614" y="125"/>
                    </a:lnTo>
                    <a:lnTo>
                      <a:pt x="614" y="138"/>
                    </a:lnTo>
                    <a:lnTo>
                      <a:pt x="614" y="149"/>
                    </a:lnTo>
                    <a:lnTo>
                      <a:pt x="637" y="161"/>
                    </a:lnTo>
                    <a:lnTo>
                      <a:pt x="644" y="161"/>
                    </a:lnTo>
                    <a:lnTo>
                      <a:pt x="650" y="166"/>
                    </a:lnTo>
                    <a:cubicBezTo>
                      <a:pt x="655" y="166"/>
                      <a:pt x="655" y="166"/>
                      <a:pt x="655" y="174"/>
                    </a:cubicBezTo>
                    <a:lnTo>
                      <a:pt x="680" y="185"/>
                    </a:lnTo>
                    <a:lnTo>
                      <a:pt x="685" y="179"/>
                    </a:lnTo>
                    <a:cubicBezTo>
                      <a:pt x="685" y="179"/>
                      <a:pt x="691" y="174"/>
                      <a:pt x="697" y="174"/>
                    </a:cubicBezTo>
                    <a:cubicBezTo>
                      <a:pt x="708" y="166"/>
                      <a:pt x="715" y="161"/>
                      <a:pt x="727" y="155"/>
                    </a:cubicBezTo>
                    <a:cubicBezTo>
                      <a:pt x="738" y="149"/>
                      <a:pt x="751" y="149"/>
                      <a:pt x="757" y="144"/>
                    </a:cubicBezTo>
                    <a:lnTo>
                      <a:pt x="763" y="144"/>
                    </a:lnTo>
                    <a:cubicBezTo>
                      <a:pt x="768" y="144"/>
                      <a:pt x="774" y="155"/>
                      <a:pt x="780" y="161"/>
                    </a:cubicBezTo>
                    <a:cubicBezTo>
                      <a:pt x="787" y="166"/>
                      <a:pt x="793" y="174"/>
                      <a:pt x="798" y="179"/>
                    </a:cubicBezTo>
                    <a:lnTo>
                      <a:pt x="798" y="185"/>
                    </a:lnTo>
                    <a:cubicBezTo>
                      <a:pt x="793" y="191"/>
                      <a:pt x="793" y="202"/>
                      <a:pt x="787" y="215"/>
                    </a:cubicBezTo>
                    <a:cubicBezTo>
                      <a:pt x="780" y="226"/>
                      <a:pt x="774" y="232"/>
                      <a:pt x="768" y="245"/>
                    </a:cubicBezTo>
                    <a:cubicBezTo>
                      <a:pt x="768" y="251"/>
                      <a:pt x="763" y="256"/>
                      <a:pt x="763" y="256"/>
                    </a:cubicBezTo>
                    <a:lnTo>
                      <a:pt x="757" y="262"/>
                    </a:lnTo>
                    <a:lnTo>
                      <a:pt x="768" y="286"/>
                    </a:lnTo>
                    <a:cubicBezTo>
                      <a:pt x="768" y="286"/>
                      <a:pt x="774" y="286"/>
                      <a:pt x="774" y="292"/>
                    </a:cubicBezTo>
                    <a:lnTo>
                      <a:pt x="780" y="298"/>
                    </a:lnTo>
                    <a:lnTo>
                      <a:pt x="780" y="304"/>
                    </a:lnTo>
                    <a:lnTo>
                      <a:pt x="793" y="328"/>
                    </a:lnTo>
                    <a:lnTo>
                      <a:pt x="887" y="328"/>
                    </a:lnTo>
                    <a:lnTo>
                      <a:pt x="887" y="334"/>
                    </a:lnTo>
                    <a:cubicBezTo>
                      <a:pt x="887" y="339"/>
                      <a:pt x="894" y="345"/>
                      <a:pt x="894" y="358"/>
                    </a:cubicBezTo>
                    <a:cubicBezTo>
                      <a:pt x="894" y="364"/>
                      <a:pt x="900" y="369"/>
                      <a:pt x="900" y="375"/>
                    </a:cubicBezTo>
                    <a:lnTo>
                      <a:pt x="900" y="381"/>
                    </a:lnTo>
                    <a:lnTo>
                      <a:pt x="900" y="388"/>
                    </a:lnTo>
                    <a:cubicBezTo>
                      <a:pt x="887" y="394"/>
                      <a:pt x="881" y="399"/>
                      <a:pt x="870" y="405"/>
                    </a:cubicBezTo>
                    <a:cubicBezTo>
                      <a:pt x="864" y="411"/>
                      <a:pt x="864" y="411"/>
                      <a:pt x="858" y="417"/>
                    </a:cubicBezTo>
                    <a:cubicBezTo>
                      <a:pt x="851" y="417"/>
                      <a:pt x="846" y="417"/>
                      <a:pt x="846" y="424"/>
                    </a:cubicBezTo>
                    <a:cubicBezTo>
                      <a:pt x="834" y="424"/>
                      <a:pt x="834" y="429"/>
                      <a:pt x="834" y="429"/>
                    </a:cubicBezTo>
                    <a:lnTo>
                      <a:pt x="823" y="435"/>
                    </a:lnTo>
                    <a:lnTo>
                      <a:pt x="823" y="447"/>
                    </a:lnTo>
                    <a:lnTo>
                      <a:pt x="823" y="459"/>
                    </a:lnTo>
                    <a:lnTo>
                      <a:pt x="823" y="471"/>
                    </a:lnTo>
                    <a:lnTo>
                      <a:pt x="823" y="482"/>
                    </a:lnTo>
                    <a:lnTo>
                      <a:pt x="823" y="495"/>
                    </a:lnTo>
                    <a:lnTo>
                      <a:pt x="823" y="507"/>
                    </a:lnTo>
                    <a:lnTo>
                      <a:pt x="834" y="512"/>
                    </a:lnTo>
                    <a:lnTo>
                      <a:pt x="846" y="518"/>
                    </a:lnTo>
                    <a:cubicBezTo>
                      <a:pt x="846" y="518"/>
                      <a:pt x="851" y="524"/>
                      <a:pt x="858" y="524"/>
                    </a:cubicBezTo>
                    <a:cubicBezTo>
                      <a:pt x="864" y="531"/>
                      <a:pt x="864" y="531"/>
                      <a:pt x="870" y="537"/>
                    </a:cubicBezTo>
                    <a:cubicBezTo>
                      <a:pt x="881" y="542"/>
                      <a:pt x="887" y="548"/>
                      <a:pt x="900" y="554"/>
                    </a:cubicBezTo>
                    <a:lnTo>
                      <a:pt x="900" y="567"/>
                    </a:lnTo>
                    <a:cubicBezTo>
                      <a:pt x="900" y="572"/>
                      <a:pt x="894" y="578"/>
                      <a:pt x="894" y="584"/>
                    </a:cubicBezTo>
                    <a:cubicBezTo>
                      <a:pt x="894" y="595"/>
                      <a:pt x="887" y="602"/>
                      <a:pt x="887" y="608"/>
                    </a:cubicBezTo>
                    <a:cubicBezTo>
                      <a:pt x="876" y="614"/>
                      <a:pt x="864" y="614"/>
                      <a:pt x="851" y="614"/>
                    </a:cubicBezTo>
                    <a:lnTo>
                      <a:pt x="793" y="614"/>
                    </a:lnTo>
                    <a:lnTo>
                      <a:pt x="780" y="638"/>
                    </a:lnTo>
                    <a:lnTo>
                      <a:pt x="780" y="644"/>
                    </a:lnTo>
                    <a:lnTo>
                      <a:pt x="774" y="650"/>
                    </a:lnTo>
                    <a:lnTo>
                      <a:pt x="768" y="655"/>
                    </a:lnTo>
                    <a:lnTo>
                      <a:pt x="757" y="680"/>
                    </a:lnTo>
                    <a:lnTo>
                      <a:pt x="763" y="685"/>
                    </a:lnTo>
                    <a:cubicBezTo>
                      <a:pt x="763" y="685"/>
                      <a:pt x="768" y="691"/>
                      <a:pt x="768" y="697"/>
                    </a:cubicBezTo>
                    <a:cubicBezTo>
                      <a:pt x="774" y="710"/>
                      <a:pt x="780" y="715"/>
                      <a:pt x="787" y="727"/>
                    </a:cubicBezTo>
                    <a:cubicBezTo>
                      <a:pt x="793" y="738"/>
                      <a:pt x="793" y="751"/>
                      <a:pt x="798" y="757"/>
                    </a:cubicBezTo>
                    <a:lnTo>
                      <a:pt x="798" y="762"/>
                    </a:lnTo>
                    <a:cubicBezTo>
                      <a:pt x="793" y="762"/>
                      <a:pt x="787" y="774"/>
                      <a:pt x="780" y="781"/>
                    </a:cubicBezTo>
                    <a:cubicBezTo>
                      <a:pt x="774" y="787"/>
                      <a:pt x="768" y="793"/>
                      <a:pt x="763" y="798"/>
                    </a:cubicBezTo>
                    <a:lnTo>
                      <a:pt x="757" y="798"/>
                    </a:lnTo>
                    <a:cubicBezTo>
                      <a:pt x="751" y="793"/>
                      <a:pt x="738" y="793"/>
                      <a:pt x="727" y="787"/>
                    </a:cubicBezTo>
                    <a:cubicBezTo>
                      <a:pt x="715" y="781"/>
                      <a:pt x="708" y="774"/>
                      <a:pt x="697" y="768"/>
                    </a:cubicBezTo>
                    <a:cubicBezTo>
                      <a:pt x="691" y="762"/>
                      <a:pt x="685" y="762"/>
                      <a:pt x="685" y="762"/>
                    </a:cubicBezTo>
                    <a:lnTo>
                      <a:pt x="680" y="757"/>
                    </a:lnTo>
                    <a:lnTo>
                      <a:pt x="655" y="768"/>
                    </a:lnTo>
                    <a:cubicBezTo>
                      <a:pt x="655" y="768"/>
                      <a:pt x="655" y="774"/>
                      <a:pt x="650" y="774"/>
                    </a:cubicBezTo>
                    <a:lnTo>
                      <a:pt x="644" y="781"/>
                    </a:lnTo>
                    <a:lnTo>
                      <a:pt x="637" y="781"/>
                    </a:lnTo>
                    <a:lnTo>
                      <a:pt x="614" y="793"/>
                    </a:lnTo>
                    <a:lnTo>
                      <a:pt x="614" y="804"/>
                    </a:lnTo>
                    <a:lnTo>
                      <a:pt x="614" y="817"/>
                    </a:lnTo>
                    <a:lnTo>
                      <a:pt x="614" y="853"/>
                    </a:lnTo>
                    <a:lnTo>
                      <a:pt x="614" y="888"/>
                    </a:lnTo>
                    <a:lnTo>
                      <a:pt x="608" y="888"/>
                    </a:lnTo>
                    <a:cubicBezTo>
                      <a:pt x="601" y="888"/>
                      <a:pt x="595" y="894"/>
                      <a:pt x="584" y="894"/>
                    </a:cubicBezTo>
                    <a:cubicBezTo>
                      <a:pt x="578" y="894"/>
                      <a:pt x="573" y="900"/>
                      <a:pt x="565" y="900"/>
                    </a:cubicBezTo>
                    <a:lnTo>
                      <a:pt x="554" y="900"/>
                    </a:lnTo>
                    <a:cubicBezTo>
                      <a:pt x="548" y="888"/>
                      <a:pt x="543" y="881"/>
                      <a:pt x="537" y="870"/>
                    </a:cubicBezTo>
                    <a:lnTo>
                      <a:pt x="524" y="858"/>
                    </a:lnTo>
                    <a:cubicBezTo>
                      <a:pt x="524" y="853"/>
                      <a:pt x="524" y="845"/>
                      <a:pt x="518" y="845"/>
                    </a:cubicBezTo>
                    <a:lnTo>
                      <a:pt x="513" y="834"/>
                    </a:lnTo>
                    <a:lnTo>
                      <a:pt x="507" y="823"/>
                    </a:lnTo>
                    <a:lnTo>
                      <a:pt x="435" y="823"/>
                    </a:lnTo>
                    <a:lnTo>
                      <a:pt x="430" y="834"/>
                    </a:lnTo>
                    <a:lnTo>
                      <a:pt x="422" y="845"/>
                    </a:lnTo>
                    <a:cubicBezTo>
                      <a:pt x="417" y="845"/>
                      <a:pt x="417" y="853"/>
                      <a:pt x="417" y="858"/>
                    </a:cubicBezTo>
                    <a:cubicBezTo>
                      <a:pt x="411" y="864"/>
                      <a:pt x="411" y="864"/>
                      <a:pt x="405" y="870"/>
                    </a:cubicBezTo>
                    <a:cubicBezTo>
                      <a:pt x="400" y="881"/>
                      <a:pt x="394" y="888"/>
                      <a:pt x="387" y="900"/>
                    </a:cubicBezTo>
                    <a:lnTo>
                      <a:pt x="375" y="900"/>
                    </a:lnTo>
                    <a:cubicBezTo>
                      <a:pt x="370" y="900"/>
                      <a:pt x="364" y="894"/>
                      <a:pt x="358" y="894"/>
                    </a:cubicBezTo>
                    <a:cubicBezTo>
                      <a:pt x="345" y="894"/>
                      <a:pt x="340" y="888"/>
                      <a:pt x="334" y="888"/>
                    </a:cubicBezTo>
                    <a:lnTo>
                      <a:pt x="328" y="888"/>
                    </a:lnTo>
                    <a:lnTo>
                      <a:pt x="328" y="853"/>
                    </a:lnTo>
                    <a:lnTo>
                      <a:pt x="328" y="817"/>
                    </a:lnTo>
                    <a:lnTo>
                      <a:pt x="328" y="804"/>
                    </a:lnTo>
                    <a:lnTo>
                      <a:pt x="328" y="793"/>
                    </a:lnTo>
                    <a:lnTo>
                      <a:pt x="304" y="781"/>
                    </a:lnTo>
                    <a:lnTo>
                      <a:pt x="298" y="781"/>
                    </a:lnTo>
                    <a:lnTo>
                      <a:pt x="292" y="774"/>
                    </a:lnTo>
                    <a:cubicBezTo>
                      <a:pt x="287" y="774"/>
                      <a:pt x="287" y="768"/>
                      <a:pt x="287" y="768"/>
                    </a:cubicBezTo>
                    <a:lnTo>
                      <a:pt x="262" y="757"/>
                    </a:lnTo>
                    <a:lnTo>
                      <a:pt x="257" y="762"/>
                    </a:lnTo>
                    <a:cubicBezTo>
                      <a:pt x="257" y="762"/>
                      <a:pt x="251" y="762"/>
                      <a:pt x="244" y="768"/>
                    </a:cubicBezTo>
                    <a:cubicBezTo>
                      <a:pt x="232" y="774"/>
                      <a:pt x="227" y="781"/>
                      <a:pt x="215" y="787"/>
                    </a:cubicBezTo>
                    <a:cubicBezTo>
                      <a:pt x="202" y="793"/>
                      <a:pt x="191" y="793"/>
                      <a:pt x="185" y="798"/>
                    </a:cubicBezTo>
                    <a:lnTo>
                      <a:pt x="179" y="798"/>
                    </a:lnTo>
                    <a:lnTo>
                      <a:pt x="161" y="781"/>
                    </a:lnTo>
                    <a:cubicBezTo>
                      <a:pt x="155" y="774"/>
                      <a:pt x="149" y="762"/>
                      <a:pt x="144" y="762"/>
                    </a:cubicBezTo>
                    <a:lnTo>
                      <a:pt x="144" y="757"/>
                    </a:lnTo>
                    <a:cubicBezTo>
                      <a:pt x="149" y="751"/>
                      <a:pt x="149" y="738"/>
                      <a:pt x="155" y="727"/>
                    </a:cubicBezTo>
                    <a:cubicBezTo>
                      <a:pt x="161" y="715"/>
                      <a:pt x="167" y="710"/>
                      <a:pt x="172" y="697"/>
                    </a:cubicBezTo>
                    <a:cubicBezTo>
                      <a:pt x="172" y="691"/>
                      <a:pt x="179" y="685"/>
                      <a:pt x="179" y="685"/>
                    </a:cubicBezTo>
                    <a:lnTo>
                      <a:pt x="185" y="680"/>
                    </a:lnTo>
                    <a:lnTo>
                      <a:pt x="172" y="655"/>
                    </a:lnTo>
                    <a:lnTo>
                      <a:pt x="167" y="650"/>
                    </a:lnTo>
                    <a:lnTo>
                      <a:pt x="161" y="644"/>
                    </a:lnTo>
                    <a:lnTo>
                      <a:pt x="161" y="638"/>
                    </a:lnTo>
                    <a:lnTo>
                      <a:pt x="149" y="614"/>
                    </a:lnTo>
                    <a:lnTo>
                      <a:pt x="89" y="614"/>
                    </a:lnTo>
                    <a:cubicBezTo>
                      <a:pt x="78" y="614"/>
                      <a:pt x="65" y="614"/>
                      <a:pt x="54" y="608"/>
                    </a:cubicBezTo>
                    <a:cubicBezTo>
                      <a:pt x="54" y="602"/>
                      <a:pt x="48" y="595"/>
                      <a:pt x="48" y="584"/>
                    </a:cubicBezTo>
                    <a:cubicBezTo>
                      <a:pt x="48" y="578"/>
                      <a:pt x="42" y="572"/>
                      <a:pt x="42" y="567"/>
                    </a:cubicBezTo>
                    <a:lnTo>
                      <a:pt x="42" y="554"/>
                    </a:lnTo>
                    <a:cubicBezTo>
                      <a:pt x="54" y="548"/>
                      <a:pt x="59" y="542"/>
                      <a:pt x="72" y="537"/>
                    </a:cubicBezTo>
                    <a:cubicBezTo>
                      <a:pt x="78" y="531"/>
                      <a:pt x="78" y="531"/>
                      <a:pt x="84" y="524"/>
                    </a:cubicBezTo>
                    <a:cubicBezTo>
                      <a:pt x="89" y="524"/>
                      <a:pt x="95" y="518"/>
                      <a:pt x="95" y="518"/>
                    </a:cubicBezTo>
                    <a:lnTo>
                      <a:pt x="108" y="512"/>
                    </a:lnTo>
                    <a:lnTo>
                      <a:pt x="119" y="507"/>
                    </a:lnTo>
                    <a:lnTo>
                      <a:pt x="119" y="495"/>
                    </a:lnTo>
                    <a:lnTo>
                      <a:pt x="119" y="482"/>
                    </a:lnTo>
                    <a:lnTo>
                      <a:pt x="119" y="471"/>
                    </a:lnTo>
                    <a:lnTo>
                      <a:pt x="119" y="459"/>
                    </a:lnTo>
                    <a:lnTo>
                      <a:pt x="119" y="447"/>
                    </a:lnTo>
                    <a:lnTo>
                      <a:pt x="119" y="435"/>
                    </a:lnTo>
                    <a:lnTo>
                      <a:pt x="108" y="429"/>
                    </a:lnTo>
                    <a:cubicBezTo>
                      <a:pt x="108" y="429"/>
                      <a:pt x="108" y="424"/>
                      <a:pt x="95" y="424"/>
                    </a:cubicBezTo>
                    <a:cubicBezTo>
                      <a:pt x="95" y="417"/>
                      <a:pt x="89" y="417"/>
                      <a:pt x="84" y="417"/>
                    </a:cubicBezTo>
                    <a:lnTo>
                      <a:pt x="72" y="405"/>
                    </a:lnTo>
                    <a:cubicBezTo>
                      <a:pt x="59" y="399"/>
                      <a:pt x="54" y="394"/>
                      <a:pt x="42" y="388"/>
                    </a:cubicBezTo>
                    <a:lnTo>
                      <a:pt x="42" y="381"/>
                    </a:lnTo>
                    <a:lnTo>
                      <a:pt x="42" y="375"/>
                    </a:lnTo>
                    <a:cubicBezTo>
                      <a:pt x="42" y="369"/>
                      <a:pt x="48" y="364"/>
                      <a:pt x="48" y="358"/>
                    </a:cubicBezTo>
                    <a:cubicBezTo>
                      <a:pt x="48" y="345"/>
                      <a:pt x="54" y="339"/>
                      <a:pt x="54" y="334"/>
                    </a:cubicBezTo>
                    <a:lnTo>
                      <a:pt x="54" y="328"/>
                    </a:lnTo>
                    <a:lnTo>
                      <a:pt x="149" y="328"/>
                    </a:lnTo>
                    <a:lnTo>
                      <a:pt x="161" y="304"/>
                    </a:lnTo>
                    <a:lnTo>
                      <a:pt x="161" y="298"/>
                    </a:lnTo>
                    <a:lnTo>
                      <a:pt x="167" y="292"/>
                    </a:lnTo>
                    <a:cubicBezTo>
                      <a:pt x="167" y="286"/>
                      <a:pt x="172" y="286"/>
                      <a:pt x="172" y="286"/>
                    </a:cubicBezTo>
                    <a:lnTo>
                      <a:pt x="185" y="262"/>
                    </a:lnTo>
                    <a:lnTo>
                      <a:pt x="179" y="256"/>
                    </a:lnTo>
                    <a:cubicBezTo>
                      <a:pt x="179" y="256"/>
                      <a:pt x="172" y="251"/>
                      <a:pt x="172" y="245"/>
                    </a:cubicBezTo>
                    <a:cubicBezTo>
                      <a:pt x="167" y="232"/>
                      <a:pt x="161" y="226"/>
                      <a:pt x="155" y="215"/>
                    </a:cubicBezTo>
                    <a:cubicBezTo>
                      <a:pt x="149" y="202"/>
                      <a:pt x="149" y="191"/>
                      <a:pt x="144" y="185"/>
                    </a:cubicBezTo>
                    <a:lnTo>
                      <a:pt x="144" y="179"/>
                    </a:lnTo>
                    <a:cubicBezTo>
                      <a:pt x="149" y="174"/>
                      <a:pt x="155" y="166"/>
                      <a:pt x="161" y="161"/>
                    </a:cubicBezTo>
                    <a:cubicBezTo>
                      <a:pt x="167" y="155"/>
                      <a:pt x="172" y="144"/>
                      <a:pt x="179" y="144"/>
                    </a:cubicBezTo>
                    <a:lnTo>
                      <a:pt x="185" y="144"/>
                    </a:lnTo>
                    <a:cubicBezTo>
                      <a:pt x="191" y="149"/>
                      <a:pt x="202" y="149"/>
                      <a:pt x="215" y="155"/>
                    </a:cubicBezTo>
                    <a:cubicBezTo>
                      <a:pt x="227" y="161"/>
                      <a:pt x="232" y="166"/>
                      <a:pt x="244" y="174"/>
                    </a:cubicBezTo>
                    <a:cubicBezTo>
                      <a:pt x="251" y="174"/>
                      <a:pt x="257" y="179"/>
                      <a:pt x="257" y="179"/>
                    </a:cubicBezTo>
                    <a:lnTo>
                      <a:pt x="262" y="185"/>
                    </a:lnTo>
                    <a:lnTo>
                      <a:pt x="287" y="174"/>
                    </a:lnTo>
                    <a:cubicBezTo>
                      <a:pt x="287" y="166"/>
                      <a:pt x="287" y="166"/>
                      <a:pt x="292" y="166"/>
                    </a:cubicBezTo>
                    <a:lnTo>
                      <a:pt x="298" y="161"/>
                    </a:lnTo>
                    <a:lnTo>
                      <a:pt x="304" y="161"/>
                    </a:lnTo>
                    <a:lnTo>
                      <a:pt x="328" y="149"/>
                    </a:lnTo>
                    <a:lnTo>
                      <a:pt x="328" y="138"/>
                    </a:lnTo>
                    <a:lnTo>
                      <a:pt x="328" y="125"/>
                    </a:lnTo>
                    <a:lnTo>
                      <a:pt x="328" y="89"/>
                    </a:lnTo>
                    <a:lnTo>
                      <a:pt x="328" y="53"/>
                    </a:lnTo>
                    <a:lnTo>
                      <a:pt x="334" y="53"/>
                    </a:lnTo>
                    <a:cubicBezTo>
                      <a:pt x="340" y="53"/>
                      <a:pt x="345" y="48"/>
                      <a:pt x="351" y="48"/>
                    </a:cubicBezTo>
                    <a:lnTo>
                      <a:pt x="358" y="48"/>
                    </a:lnTo>
                    <a:cubicBezTo>
                      <a:pt x="364" y="42"/>
                      <a:pt x="370" y="42"/>
                      <a:pt x="375" y="42"/>
                    </a:cubicBezTo>
                    <a:lnTo>
                      <a:pt x="387" y="42"/>
                    </a:lnTo>
                    <a:cubicBezTo>
                      <a:pt x="394" y="48"/>
                      <a:pt x="400" y="59"/>
                      <a:pt x="405" y="72"/>
                    </a:cubicBezTo>
                    <a:cubicBezTo>
                      <a:pt x="411" y="78"/>
                      <a:pt x="411" y="78"/>
                      <a:pt x="417" y="84"/>
                    </a:cubicBezTo>
                    <a:cubicBezTo>
                      <a:pt x="417" y="89"/>
                      <a:pt x="417" y="95"/>
                      <a:pt x="422" y="95"/>
                    </a:cubicBezTo>
                    <a:cubicBezTo>
                      <a:pt x="430" y="102"/>
                      <a:pt x="430" y="108"/>
                      <a:pt x="430" y="108"/>
                    </a:cubicBezTo>
                    <a:lnTo>
                      <a:pt x="435" y="119"/>
                    </a:lnTo>
                    <a:lnTo>
                      <a:pt x="507" y="119"/>
                    </a:lnTo>
                    <a:lnTo>
                      <a:pt x="513" y="108"/>
                    </a:lnTo>
                    <a:cubicBezTo>
                      <a:pt x="513" y="108"/>
                      <a:pt x="513" y="102"/>
                      <a:pt x="518" y="95"/>
                    </a:cubicBezTo>
                    <a:cubicBezTo>
                      <a:pt x="524" y="95"/>
                      <a:pt x="524" y="89"/>
                      <a:pt x="524" y="84"/>
                    </a:cubicBezTo>
                    <a:cubicBezTo>
                      <a:pt x="530" y="78"/>
                      <a:pt x="530" y="78"/>
                      <a:pt x="537" y="72"/>
                    </a:cubicBezTo>
                    <a:cubicBezTo>
                      <a:pt x="543" y="59"/>
                      <a:pt x="548" y="48"/>
                      <a:pt x="554" y="42"/>
                    </a:cubicBezTo>
                    <a:close/>
                    <a:moveTo>
                      <a:pt x="400" y="1"/>
                    </a:moveTo>
                    <a:lnTo>
                      <a:pt x="370" y="6"/>
                    </a:lnTo>
                    <a:cubicBezTo>
                      <a:pt x="364" y="6"/>
                      <a:pt x="358" y="12"/>
                      <a:pt x="345" y="12"/>
                    </a:cubicBezTo>
                    <a:cubicBezTo>
                      <a:pt x="334" y="18"/>
                      <a:pt x="328" y="18"/>
                      <a:pt x="322" y="18"/>
                    </a:cubicBezTo>
                    <a:lnTo>
                      <a:pt x="298" y="31"/>
                    </a:lnTo>
                    <a:lnTo>
                      <a:pt x="298" y="36"/>
                    </a:lnTo>
                    <a:cubicBezTo>
                      <a:pt x="298" y="42"/>
                      <a:pt x="292" y="66"/>
                      <a:pt x="292" y="89"/>
                    </a:cubicBezTo>
                    <a:lnTo>
                      <a:pt x="292" y="125"/>
                    </a:lnTo>
                    <a:cubicBezTo>
                      <a:pt x="287" y="131"/>
                      <a:pt x="287" y="131"/>
                      <a:pt x="280" y="131"/>
                    </a:cubicBezTo>
                    <a:lnTo>
                      <a:pt x="274" y="131"/>
                    </a:lnTo>
                    <a:lnTo>
                      <a:pt x="274" y="138"/>
                    </a:lnTo>
                    <a:cubicBezTo>
                      <a:pt x="268" y="138"/>
                      <a:pt x="268" y="138"/>
                      <a:pt x="262" y="144"/>
                    </a:cubicBezTo>
                    <a:cubicBezTo>
                      <a:pt x="251" y="138"/>
                      <a:pt x="238" y="131"/>
                      <a:pt x="232" y="125"/>
                    </a:cubicBezTo>
                    <a:cubicBezTo>
                      <a:pt x="221" y="119"/>
                      <a:pt x="208" y="114"/>
                      <a:pt x="197" y="108"/>
                    </a:cubicBezTo>
                    <a:cubicBezTo>
                      <a:pt x="191" y="108"/>
                      <a:pt x="185" y="102"/>
                      <a:pt x="185" y="102"/>
                    </a:cubicBezTo>
                    <a:lnTo>
                      <a:pt x="172" y="102"/>
                    </a:lnTo>
                    <a:lnTo>
                      <a:pt x="167" y="108"/>
                    </a:lnTo>
                    <a:cubicBezTo>
                      <a:pt x="167" y="108"/>
                      <a:pt x="149" y="119"/>
                      <a:pt x="137" y="138"/>
                    </a:cubicBezTo>
                    <a:cubicBezTo>
                      <a:pt x="119" y="149"/>
                      <a:pt x="108" y="166"/>
                      <a:pt x="108" y="166"/>
                    </a:cubicBezTo>
                    <a:lnTo>
                      <a:pt x="101" y="174"/>
                    </a:lnTo>
                    <a:lnTo>
                      <a:pt x="101" y="185"/>
                    </a:lnTo>
                    <a:cubicBezTo>
                      <a:pt x="101" y="185"/>
                      <a:pt x="108" y="191"/>
                      <a:pt x="108" y="196"/>
                    </a:cubicBezTo>
                    <a:cubicBezTo>
                      <a:pt x="114" y="209"/>
                      <a:pt x="119" y="221"/>
                      <a:pt x="125" y="232"/>
                    </a:cubicBezTo>
                    <a:cubicBezTo>
                      <a:pt x="131" y="238"/>
                      <a:pt x="137" y="251"/>
                      <a:pt x="144" y="262"/>
                    </a:cubicBezTo>
                    <a:cubicBezTo>
                      <a:pt x="137" y="268"/>
                      <a:pt x="137" y="268"/>
                      <a:pt x="137" y="274"/>
                    </a:cubicBezTo>
                    <a:lnTo>
                      <a:pt x="131" y="281"/>
                    </a:lnTo>
                    <a:cubicBezTo>
                      <a:pt x="131" y="286"/>
                      <a:pt x="131" y="286"/>
                      <a:pt x="125" y="286"/>
                    </a:cubicBezTo>
                    <a:lnTo>
                      <a:pt x="125" y="292"/>
                    </a:lnTo>
                    <a:lnTo>
                      <a:pt x="89" y="292"/>
                    </a:lnTo>
                    <a:cubicBezTo>
                      <a:pt x="65" y="292"/>
                      <a:pt x="42" y="298"/>
                      <a:pt x="42" y="298"/>
                    </a:cubicBezTo>
                    <a:lnTo>
                      <a:pt x="29" y="298"/>
                    </a:lnTo>
                    <a:lnTo>
                      <a:pt x="24" y="322"/>
                    </a:lnTo>
                    <a:cubicBezTo>
                      <a:pt x="18" y="328"/>
                      <a:pt x="18" y="334"/>
                      <a:pt x="12" y="345"/>
                    </a:cubicBezTo>
                    <a:cubicBezTo>
                      <a:pt x="12" y="358"/>
                      <a:pt x="6" y="364"/>
                      <a:pt x="6" y="369"/>
                    </a:cubicBezTo>
                    <a:lnTo>
                      <a:pt x="1" y="399"/>
                    </a:lnTo>
                    <a:lnTo>
                      <a:pt x="12" y="405"/>
                    </a:lnTo>
                    <a:cubicBezTo>
                      <a:pt x="12" y="405"/>
                      <a:pt x="12" y="411"/>
                      <a:pt x="24" y="417"/>
                    </a:cubicBezTo>
                    <a:cubicBezTo>
                      <a:pt x="29" y="424"/>
                      <a:pt x="42" y="429"/>
                      <a:pt x="48" y="435"/>
                    </a:cubicBezTo>
                    <a:cubicBezTo>
                      <a:pt x="54" y="441"/>
                      <a:pt x="59" y="441"/>
                      <a:pt x="65" y="447"/>
                    </a:cubicBezTo>
                    <a:cubicBezTo>
                      <a:pt x="72" y="447"/>
                      <a:pt x="78" y="452"/>
                      <a:pt x="78" y="452"/>
                    </a:cubicBezTo>
                    <a:lnTo>
                      <a:pt x="84" y="452"/>
                    </a:lnTo>
                    <a:lnTo>
                      <a:pt x="84" y="459"/>
                    </a:lnTo>
                    <a:lnTo>
                      <a:pt x="84" y="471"/>
                    </a:lnTo>
                    <a:lnTo>
                      <a:pt x="84" y="482"/>
                    </a:lnTo>
                    <a:lnTo>
                      <a:pt x="84" y="488"/>
                    </a:lnTo>
                    <a:lnTo>
                      <a:pt x="78" y="488"/>
                    </a:lnTo>
                    <a:cubicBezTo>
                      <a:pt x="78" y="488"/>
                      <a:pt x="72" y="495"/>
                      <a:pt x="65" y="495"/>
                    </a:cubicBezTo>
                    <a:cubicBezTo>
                      <a:pt x="59" y="501"/>
                      <a:pt x="54" y="501"/>
                      <a:pt x="48" y="507"/>
                    </a:cubicBezTo>
                    <a:cubicBezTo>
                      <a:pt x="42" y="512"/>
                      <a:pt x="29" y="518"/>
                      <a:pt x="24" y="524"/>
                    </a:cubicBezTo>
                    <a:cubicBezTo>
                      <a:pt x="12" y="531"/>
                      <a:pt x="12" y="537"/>
                      <a:pt x="12" y="537"/>
                    </a:cubicBezTo>
                    <a:lnTo>
                      <a:pt x="1" y="542"/>
                    </a:lnTo>
                    <a:lnTo>
                      <a:pt x="6" y="572"/>
                    </a:lnTo>
                    <a:cubicBezTo>
                      <a:pt x="6" y="578"/>
                      <a:pt x="12" y="584"/>
                      <a:pt x="12" y="595"/>
                    </a:cubicBezTo>
                    <a:cubicBezTo>
                      <a:pt x="18" y="602"/>
                      <a:pt x="18" y="614"/>
                      <a:pt x="18" y="620"/>
                    </a:cubicBezTo>
                    <a:lnTo>
                      <a:pt x="29" y="644"/>
                    </a:lnTo>
                    <a:lnTo>
                      <a:pt x="42" y="644"/>
                    </a:lnTo>
                    <a:cubicBezTo>
                      <a:pt x="42" y="644"/>
                      <a:pt x="65" y="650"/>
                      <a:pt x="89" y="650"/>
                    </a:cubicBezTo>
                    <a:lnTo>
                      <a:pt x="125" y="650"/>
                    </a:lnTo>
                    <a:cubicBezTo>
                      <a:pt x="131" y="655"/>
                      <a:pt x="131" y="655"/>
                      <a:pt x="131" y="661"/>
                    </a:cubicBezTo>
                    <a:lnTo>
                      <a:pt x="137" y="667"/>
                    </a:lnTo>
                    <a:cubicBezTo>
                      <a:pt x="137" y="667"/>
                      <a:pt x="137" y="674"/>
                      <a:pt x="144" y="674"/>
                    </a:cubicBezTo>
                    <a:lnTo>
                      <a:pt x="144" y="680"/>
                    </a:lnTo>
                    <a:cubicBezTo>
                      <a:pt x="137" y="691"/>
                      <a:pt x="131" y="697"/>
                      <a:pt x="125" y="710"/>
                    </a:cubicBezTo>
                    <a:cubicBezTo>
                      <a:pt x="119" y="721"/>
                      <a:pt x="114" y="732"/>
                      <a:pt x="108" y="745"/>
                    </a:cubicBezTo>
                    <a:cubicBezTo>
                      <a:pt x="108" y="751"/>
                      <a:pt x="101" y="757"/>
                      <a:pt x="101" y="757"/>
                    </a:cubicBezTo>
                    <a:lnTo>
                      <a:pt x="101" y="768"/>
                    </a:lnTo>
                    <a:lnTo>
                      <a:pt x="108" y="774"/>
                    </a:lnTo>
                    <a:cubicBezTo>
                      <a:pt x="108" y="774"/>
                      <a:pt x="119" y="793"/>
                      <a:pt x="137" y="804"/>
                    </a:cubicBezTo>
                    <a:cubicBezTo>
                      <a:pt x="149" y="823"/>
                      <a:pt x="167" y="834"/>
                      <a:pt x="167" y="834"/>
                    </a:cubicBezTo>
                    <a:lnTo>
                      <a:pt x="172" y="840"/>
                    </a:lnTo>
                    <a:lnTo>
                      <a:pt x="185" y="834"/>
                    </a:lnTo>
                    <a:cubicBezTo>
                      <a:pt x="185" y="834"/>
                      <a:pt x="191" y="834"/>
                      <a:pt x="197" y="828"/>
                    </a:cubicBezTo>
                    <a:cubicBezTo>
                      <a:pt x="208" y="828"/>
                      <a:pt x="221" y="823"/>
                      <a:pt x="232" y="817"/>
                    </a:cubicBezTo>
                    <a:cubicBezTo>
                      <a:pt x="238" y="810"/>
                      <a:pt x="251" y="804"/>
                      <a:pt x="262" y="798"/>
                    </a:cubicBezTo>
                    <a:cubicBezTo>
                      <a:pt x="268" y="804"/>
                      <a:pt x="268" y="804"/>
                      <a:pt x="274" y="804"/>
                    </a:cubicBezTo>
                    <a:lnTo>
                      <a:pt x="280" y="810"/>
                    </a:lnTo>
                    <a:cubicBezTo>
                      <a:pt x="287" y="810"/>
                      <a:pt x="287" y="810"/>
                      <a:pt x="287" y="817"/>
                    </a:cubicBezTo>
                    <a:lnTo>
                      <a:pt x="292" y="817"/>
                    </a:lnTo>
                    <a:lnTo>
                      <a:pt x="292" y="853"/>
                    </a:lnTo>
                    <a:cubicBezTo>
                      <a:pt x="292" y="875"/>
                      <a:pt x="298" y="900"/>
                      <a:pt x="298" y="900"/>
                    </a:cubicBezTo>
                    <a:lnTo>
                      <a:pt x="298" y="911"/>
                    </a:lnTo>
                    <a:lnTo>
                      <a:pt x="322" y="917"/>
                    </a:lnTo>
                    <a:cubicBezTo>
                      <a:pt x="328" y="924"/>
                      <a:pt x="334" y="924"/>
                      <a:pt x="345" y="930"/>
                    </a:cubicBezTo>
                    <a:cubicBezTo>
                      <a:pt x="358" y="930"/>
                      <a:pt x="364" y="930"/>
                      <a:pt x="370" y="935"/>
                    </a:cubicBezTo>
                    <a:lnTo>
                      <a:pt x="400" y="941"/>
                    </a:lnTo>
                    <a:lnTo>
                      <a:pt x="405" y="930"/>
                    </a:lnTo>
                    <a:lnTo>
                      <a:pt x="417" y="917"/>
                    </a:lnTo>
                    <a:cubicBezTo>
                      <a:pt x="422" y="911"/>
                      <a:pt x="430" y="900"/>
                      <a:pt x="435" y="888"/>
                    </a:cubicBezTo>
                    <a:cubicBezTo>
                      <a:pt x="441" y="888"/>
                      <a:pt x="441" y="881"/>
                      <a:pt x="447" y="875"/>
                    </a:cubicBezTo>
                    <a:cubicBezTo>
                      <a:pt x="447" y="870"/>
                      <a:pt x="452" y="864"/>
                      <a:pt x="452" y="864"/>
                    </a:cubicBezTo>
                    <a:lnTo>
                      <a:pt x="452" y="858"/>
                    </a:lnTo>
                    <a:lnTo>
                      <a:pt x="488" y="858"/>
                    </a:lnTo>
                    <a:lnTo>
                      <a:pt x="488" y="864"/>
                    </a:lnTo>
                    <a:cubicBezTo>
                      <a:pt x="488" y="864"/>
                      <a:pt x="494" y="870"/>
                      <a:pt x="494" y="875"/>
                    </a:cubicBezTo>
                    <a:cubicBezTo>
                      <a:pt x="501" y="881"/>
                      <a:pt x="501" y="888"/>
                      <a:pt x="507" y="888"/>
                    </a:cubicBezTo>
                    <a:cubicBezTo>
                      <a:pt x="513" y="900"/>
                      <a:pt x="518" y="911"/>
                      <a:pt x="524" y="917"/>
                    </a:cubicBezTo>
                    <a:cubicBezTo>
                      <a:pt x="530" y="924"/>
                      <a:pt x="537" y="930"/>
                      <a:pt x="537" y="930"/>
                    </a:cubicBezTo>
                    <a:lnTo>
                      <a:pt x="543" y="941"/>
                    </a:lnTo>
                    <a:lnTo>
                      <a:pt x="573" y="935"/>
                    </a:lnTo>
                    <a:cubicBezTo>
                      <a:pt x="578" y="930"/>
                      <a:pt x="584" y="930"/>
                      <a:pt x="595" y="930"/>
                    </a:cubicBezTo>
                    <a:cubicBezTo>
                      <a:pt x="608" y="924"/>
                      <a:pt x="614" y="924"/>
                      <a:pt x="620" y="917"/>
                    </a:cubicBezTo>
                    <a:lnTo>
                      <a:pt x="644" y="911"/>
                    </a:lnTo>
                    <a:lnTo>
                      <a:pt x="644" y="900"/>
                    </a:lnTo>
                    <a:cubicBezTo>
                      <a:pt x="644" y="900"/>
                      <a:pt x="650" y="875"/>
                      <a:pt x="650" y="853"/>
                    </a:cubicBezTo>
                    <a:lnTo>
                      <a:pt x="650" y="817"/>
                    </a:lnTo>
                    <a:cubicBezTo>
                      <a:pt x="655" y="810"/>
                      <a:pt x="655" y="810"/>
                      <a:pt x="661" y="810"/>
                    </a:cubicBezTo>
                    <a:lnTo>
                      <a:pt x="667" y="804"/>
                    </a:lnTo>
                    <a:cubicBezTo>
                      <a:pt x="673" y="804"/>
                      <a:pt x="673" y="804"/>
                      <a:pt x="680" y="798"/>
                    </a:cubicBezTo>
                    <a:cubicBezTo>
                      <a:pt x="691" y="804"/>
                      <a:pt x="703" y="810"/>
                      <a:pt x="708" y="817"/>
                    </a:cubicBezTo>
                    <a:cubicBezTo>
                      <a:pt x="721" y="823"/>
                      <a:pt x="733" y="828"/>
                      <a:pt x="744" y="828"/>
                    </a:cubicBezTo>
                    <a:cubicBezTo>
                      <a:pt x="751" y="834"/>
                      <a:pt x="757" y="834"/>
                      <a:pt x="757" y="834"/>
                    </a:cubicBezTo>
                    <a:lnTo>
                      <a:pt x="768" y="840"/>
                    </a:lnTo>
                    <a:lnTo>
                      <a:pt x="774" y="834"/>
                    </a:lnTo>
                    <a:cubicBezTo>
                      <a:pt x="774" y="834"/>
                      <a:pt x="793" y="823"/>
                      <a:pt x="804" y="804"/>
                    </a:cubicBezTo>
                    <a:cubicBezTo>
                      <a:pt x="823" y="793"/>
                      <a:pt x="834" y="774"/>
                      <a:pt x="834" y="774"/>
                    </a:cubicBezTo>
                    <a:lnTo>
                      <a:pt x="840" y="768"/>
                    </a:lnTo>
                    <a:lnTo>
                      <a:pt x="840" y="757"/>
                    </a:lnTo>
                    <a:cubicBezTo>
                      <a:pt x="840" y="757"/>
                      <a:pt x="834" y="751"/>
                      <a:pt x="834" y="745"/>
                    </a:cubicBezTo>
                    <a:cubicBezTo>
                      <a:pt x="828" y="732"/>
                      <a:pt x="823" y="721"/>
                      <a:pt x="816" y="710"/>
                    </a:cubicBezTo>
                    <a:cubicBezTo>
                      <a:pt x="810" y="697"/>
                      <a:pt x="804" y="691"/>
                      <a:pt x="798" y="680"/>
                    </a:cubicBezTo>
                    <a:cubicBezTo>
                      <a:pt x="804" y="674"/>
                      <a:pt x="804" y="667"/>
                      <a:pt x="804" y="667"/>
                    </a:cubicBezTo>
                    <a:lnTo>
                      <a:pt x="810" y="661"/>
                    </a:lnTo>
                    <a:cubicBezTo>
                      <a:pt x="810" y="655"/>
                      <a:pt x="810" y="655"/>
                      <a:pt x="816" y="650"/>
                    </a:cubicBezTo>
                    <a:lnTo>
                      <a:pt x="851" y="650"/>
                    </a:lnTo>
                    <a:cubicBezTo>
                      <a:pt x="876" y="650"/>
                      <a:pt x="900" y="644"/>
                      <a:pt x="900" y="644"/>
                    </a:cubicBezTo>
                    <a:lnTo>
                      <a:pt x="911" y="644"/>
                    </a:lnTo>
                    <a:lnTo>
                      <a:pt x="917" y="620"/>
                    </a:lnTo>
                    <a:cubicBezTo>
                      <a:pt x="923" y="614"/>
                      <a:pt x="923" y="602"/>
                      <a:pt x="930" y="595"/>
                    </a:cubicBezTo>
                    <a:cubicBezTo>
                      <a:pt x="930" y="584"/>
                      <a:pt x="936" y="578"/>
                      <a:pt x="936" y="572"/>
                    </a:cubicBezTo>
                    <a:lnTo>
                      <a:pt x="941" y="542"/>
                    </a:lnTo>
                    <a:lnTo>
                      <a:pt x="930" y="537"/>
                    </a:lnTo>
                    <a:cubicBezTo>
                      <a:pt x="930" y="537"/>
                      <a:pt x="930" y="531"/>
                      <a:pt x="917" y="524"/>
                    </a:cubicBezTo>
                    <a:cubicBezTo>
                      <a:pt x="911" y="518"/>
                      <a:pt x="900" y="512"/>
                      <a:pt x="894" y="507"/>
                    </a:cubicBezTo>
                    <a:cubicBezTo>
                      <a:pt x="887" y="501"/>
                      <a:pt x="881" y="501"/>
                      <a:pt x="876" y="495"/>
                    </a:cubicBezTo>
                    <a:cubicBezTo>
                      <a:pt x="870" y="495"/>
                      <a:pt x="864" y="488"/>
                      <a:pt x="864" y="488"/>
                    </a:cubicBezTo>
                    <a:lnTo>
                      <a:pt x="858" y="488"/>
                    </a:lnTo>
                    <a:lnTo>
                      <a:pt x="858" y="482"/>
                    </a:lnTo>
                    <a:lnTo>
                      <a:pt x="858" y="471"/>
                    </a:lnTo>
                    <a:lnTo>
                      <a:pt x="858" y="459"/>
                    </a:lnTo>
                    <a:lnTo>
                      <a:pt x="858" y="452"/>
                    </a:lnTo>
                    <a:lnTo>
                      <a:pt x="864" y="452"/>
                    </a:lnTo>
                    <a:cubicBezTo>
                      <a:pt x="864" y="452"/>
                      <a:pt x="870" y="447"/>
                      <a:pt x="876" y="447"/>
                    </a:cubicBezTo>
                    <a:cubicBezTo>
                      <a:pt x="881" y="441"/>
                      <a:pt x="887" y="441"/>
                      <a:pt x="894" y="435"/>
                    </a:cubicBezTo>
                    <a:cubicBezTo>
                      <a:pt x="900" y="429"/>
                      <a:pt x="911" y="424"/>
                      <a:pt x="917" y="417"/>
                    </a:cubicBezTo>
                    <a:cubicBezTo>
                      <a:pt x="930" y="411"/>
                      <a:pt x="930" y="405"/>
                      <a:pt x="930" y="405"/>
                    </a:cubicBezTo>
                    <a:lnTo>
                      <a:pt x="941" y="399"/>
                    </a:lnTo>
                    <a:lnTo>
                      <a:pt x="936" y="369"/>
                    </a:lnTo>
                    <a:cubicBezTo>
                      <a:pt x="936" y="364"/>
                      <a:pt x="930" y="358"/>
                      <a:pt x="930" y="345"/>
                    </a:cubicBezTo>
                    <a:cubicBezTo>
                      <a:pt x="923" y="334"/>
                      <a:pt x="923" y="328"/>
                      <a:pt x="917" y="322"/>
                    </a:cubicBezTo>
                    <a:lnTo>
                      <a:pt x="911" y="298"/>
                    </a:lnTo>
                    <a:lnTo>
                      <a:pt x="900" y="298"/>
                    </a:lnTo>
                    <a:cubicBezTo>
                      <a:pt x="900" y="298"/>
                      <a:pt x="876" y="292"/>
                      <a:pt x="851" y="292"/>
                    </a:cubicBezTo>
                    <a:lnTo>
                      <a:pt x="816" y="292"/>
                    </a:lnTo>
                    <a:lnTo>
                      <a:pt x="816" y="286"/>
                    </a:lnTo>
                    <a:cubicBezTo>
                      <a:pt x="810" y="286"/>
                      <a:pt x="810" y="286"/>
                      <a:pt x="810" y="281"/>
                    </a:cubicBezTo>
                    <a:lnTo>
                      <a:pt x="804" y="274"/>
                    </a:lnTo>
                    <a:cubicBezTo>
                      <a:pt x="804" y="268"/>
                      <a:pt x="804" y="268"/>
                      <a:pt x="798" y="262"/>
                    </a:cubicBezTo>
                    <a:cubicBezTo>
                      <a:pt x="804" y="251"/>
                      <a:pt x="810" y="238"/>
                      <a:pt x="816" y="232"/>
                    </a:cubicBezTo>
                    <a:cubicBezTo>
                      <a:pt x="823" y="221"/>
                      <a:pt x="828" y="209"/>
                      <a:pt x="834" y="196"/>
                    </a:cubicBezTo>
                    <a:cubicBezTo>
                      <a:pt x="834" y="191"/>
                      <a:pt x="840" y="185"/>
                      <a:pt x="840" y="185"/>
                    </a:cubicBezTo>
                    <a:lnTo>
                      <a:pt x="840" y="174"/>
                    </a:lnTo>
                    <a:lnTo>
                      <a:pt x="834" y="166"/>
                    </a:lnTo>
                    <a:cubicBezTo>
                      <a:pt x="834" y="166"/>
                      <a:pt x="823" y="149"/>
                      <a:pt x="804" y="138"/>
                    </a:cubicBezTo>
                    <a:cubicBezTo>
                      <a:pt x="793" y="119"/>
                      <a:pt x="774" y="108"/>
                      <a:pt x="774" y="108"/>
                    </a:cubicBezTo>
                    <a:lnTo>
                      <a:pt x="768" y="102"/>
                    </a:lnTo>
                    <a:lnTo>
                      <a:pt x="757" y="102"/>
                    </a:lnTo>
                    <a:cubicBezTo>
                      <a:pt x="757" y="102"/>
                      <a:pt x="751" y="108"/>
                      <a:pt x="744" y="108"/>
                    </a:cubicBezTo>
                    <a:cubicBezTo>
                      <a:pt x="733" y="114"/>
                      <a:pt x="721" y="119"/>
                      <a:pt x="708" y="125"/>
                    </a:cubicBezTo>
                    <a:cubicBezTo>
                      <a:pt x="703" y="131"/>
                      <a:pt x="691" y="138"/>
                      <a:pt x="680" y="144"/>
                    </a:cubicBezTo>
                    <a:cubicBezTo>
                      <a:pt x="673" y="138"/>
                      <a:pt x="667" y="138"/>
                      <a:pt x="667" y="138"/>
                    </a:cubicBezTo>
                    <a:lnTo>
                      <a:pt x="667" y="131"/>
                    </a:lnTo>
                    <a:lnTo>
                      <a:pt x="661" y="131"/>
                    </a:lnTo>
                    <a:cubicBezTo>
                      <a:pt x="655" y="131"/>
                      <a:pt x="655" y="131"/>
                      <a:pt x="655" y="125"/>
                    </a:cubicBezTo>
                    <a:lnTo>
                      <a:pt x="650" y="125"/>
                    </a:lnTo>
                    <a:lnTo>
                      <a:pt x="650" y="89"/>
                    </a:lnTo>
                    <a:cubicBezTo>
                      <a:pt x="650" y="66"/>
                      <a:pt x="644" y="42"/>
                      <a:pt x="644" y="36"/>
                    </a:cubicBezTo>
                    <a:lnTo>
                      <a:pt x="644" y="31"/>
                    </a:lnTo>
                    <a:lnTo>
                      <a:pt x="620" y="18"/>
                    </a:lnTo>
                    <a:cubicBezTo>
                      <a:pt x="614" y="18"/>
                      <a:pt x="608" y="18"/>
                      <a:pt x="595" y="12"/>
                    </a:cubicBezTo>
                    <a:cubicBezTo>
                      <a:pt x="584" y="12"/>
                      <a:pt x="578" y="6"/>
                      <a:pt x="573" y="6"/>
                    </a:cubicBezTo>
                    <a:lnTo>
                      <a:pt x="543" y="1"/>
                    </a:lnTo>
                    <a:lnTo>
                      <a:pt x="537" y="12"/>
                    </a:lnTo>
                    <a:cubicBezTo>
                      <a:pt x="537" y="12"/>
                      <a:pt x="530" y="12"/>
                      <a:pt x="524" y="23"/>
                    </a:cubicBezTo>
                    <a:cubicBezTo>
                      <a:pt x="518" y="31"/>
                      <a:pt x="513" y="42"/>
                      <a:pt x="507" y="48"/>
                    </a:cubicBezTo>
                    <a:cubicBezTo>
                      <a:pt x="501" y="53"/>
                      <a:pt x="501" y="59"/>
                      <a:pt x="494" y="66"/>
                    </a:cubicBezTo>
                    <a:cubicBezTo>
                      <a:pt x="494" y="72"/>
                      <a:pt x="488" y="78"/>
                      <a:pt x="488" y="78"/>
                    </a:cubicBezTo>
                    <a:lnTo>
                      <a:pt x="488" y="84"/>
                    </a:lnTo>
                    <a:lnTo>
                      <a:pt x="452" y="84"/>
                    </a:lnTo>
                    <a:lnTo>
                      <a:pt x="452" y="78"/>
                    </a:lnTo>
                    <a:cubicBezTo>
                      <a:pt x="452" y="78"/>
                      <a:pt x="447" y="72"/>
                      <a:pt x="447" y="66"/>
                    </a:cubicBezTo>
                    <a:cubicBezTo>
                      <a:pt x="441" y="59"/>
                      <a:pt x="441" y="53"/>
                      <a:pt x="435" y="48"/>
                    </a:cubicBezTo>
                    <a:cubicBezTo>
                      <a:pt x="430" y="42"/>
                      <a:pt x="422" y="31"/>
                      <a:pt x="417" y="23"/>
                    </a:cubicBezTo>
                    <a:cubicBezTo>
                      <a:pt x="411" y="12"/>
                      <a:pt x="405" y="12"/>
                      <a:pt x="405" y="12"/>
                    </a:cubicBez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6" name="Google Shape;1446;p18"/>
            <p:cNvSpPr/>
            <p:nvPr/>
          </p:nvSpPr>
          <p:spPr>
            <a:xfrm rot="5400000">
              <a:off x="2135674" y="4761868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18"/>
          <p:cNvGrpSpPr/>
          <p:nvPr/>
        </p:nvGrpSpPr>
        <p:grpSpPr>
          <a:xfrm>
            <a:off x="121875" y="396462"/>
            <a:ext cx="8872244" cy="4341132"/>
            <a:chOff x="121875" y="396462"/>
            <a:chExt cx="8872244" cy="4341132"/>
          </a:xfrm>
        </p:grpSpPr>
        <p:grpSp>
          <p:nvGrpSpPr>
            <p:cNvPr id="1448" name="Google Shape;1448;p18"/>
            <p:cNvGrpSpPr/>
            <p:nvPr/>
          </p:nvGrpSpPr>
          <p:grpSpPr>
            <a:xfrm>
              <a:off x="8570411" y="1008235"/>
              <a:ext cx="423708" cy="85699"/>
              <a:chOff x="2023432" y="4251819"/>
              <a:chExt cx="335584" cy="67864"/>
            </a:xfrm>
          </p:grpSpPr>
          <p:sp>
            <p:nvSpPr>
              <p:cNvPr id="1449" name="Google Shape;1449;p18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8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8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" name="Google Shape;1452;p18"/>
            <p:cNvGrpSpPr/>
            <p:nvPr/>
          </p:nvGrpSpPr>
          <p:grpSpPr>
            <a:xfrm>
              <a:off x="1200286" y="4632512"/>
              <a:ext cx="104858" cy="105082"/>
              <a:chOff x="2089506" y="3065185"/>
              <a:chExt cx="467700" cy="468909"/>
            </a:xfrm>
          </p:grpSpPr>
          <p:sp>
            <p:nvSpPr>
              <p:cNvPr id="1453" name="Google Shape;1453;p18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8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5" name="Google Shape;1455;p18"/>
            <p:cNvSpPr/>
            <p:nvPr/>
          </p:nvSpPr>
          <p:spPr>
            <a:xfrm>
              <a:off x="7860925" y="396462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121875" y="4182662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1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18"/>
          <p:cNvSpPr txBox="1">
            <a:spLocks noGrp="1"/>
          </p:cNvSpPr>
          <p:nvPr>
            <p:ph type="subTitle" idx="1"/>
          </p:nvPr>
        </p:nvSpPr>
        <p:spPr>
          <a:xfrm>
            <a:off x="723900" y="1831848"/>
            <a:ext cx="2469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9" name="Google Shape;1459;p18"/>
          <p:cNvSpPr txBox="1">
            <a:spLocks noGrp="1"/>
          </p:cNvSpPr>
          <p:nvPr>
            <p:ph type="subTitle" idx="2"/>
          </p:nvPr>
        </p:nvSpPr>
        <p:spPr>
          <a:xfrm>
            <a:off x="3339902" y="1831857"/>
            <a:ext cx="2469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0" name="Google Shape;1460;p18"/>
          <p:cNvSpPr txBox="1">
            <a:spLocks noGrp="1"/>
          </p:cNvSpPr>
          <p:nvPr>
            <p:ph type="subTitle" idx="3"/>
          </p:nvPr>
        </p:nvSpPr>
        <p:spPr>
          <a:xfrm>
            <a:off x="723900" y="3371088"/>
            <a:ext cx="2469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18"/>
          <p:cNvSpPr txBox="1">
            <a:spLocks noGrp="1"/>
          </p:cNvSpPr>
          <p:nvPr>
            <p:ph type="subTitle" idx="4"/>
          </p:nvPr>
        </p:nvSpPr>
        <p:spPr>
          <a:xfrm>
            <a:off x="3339902" y="3371088"/>
            <a:ext cx="2469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18"/>
          <p:cNvSpPr txBox="1">
            <a:spLocks noGrp="1"/>
          </p:cNvSpPr>
          <p:nvPr>
            <p:ph type="subTitle" idx="5"/>
          </p:nvPr>
        </p:nvSpPr>
        <p:spPr>
          <a:xfrm>
            <a:off x="5955904" y="1831857"/>
            <a:ext cx="2469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18"/>
          <p:cNvSpPr txBox="1">
            <a:spLocks noGrp="1"/>
          </p:cNvSpPr>
          <p:nvPr>
            <p:ph type="subTitle" idx="6"/>
          </p:nvPr>
        </p:nvSpPr>
        <p:spPr>
          <a:xfrm>
            <a:off x="5955904" y="3371088"/>
            <a:ext cx="2469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4" name="Google Shape;1464;p18"/>
          <p:cNvSpPr txBox="1">
            <a:spLocks noGrp="1"/>
          </p:cNvSpPr>
          <p:nvPr>
            <p:ph type="subTitle" idx="7"/>
          </p:nvPr>
        </p:nvSpPr>
        <p:spPr>
          <a:xfrm>
            <a:off x="723900" y="1502664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65" name="Google Shape;1465;p18"/>
          <p:cNvSpPr txBox="1">
            <a:spLocks noGrp="1"/>
          </p:cNvSpPr>
          <p:nvPr>
            <p:ph type="subTitle" idx="8"/>
          </p:nvPr>
        </p:nvSpPr>
        <p:spPr>
          <a:xfrm>
            <a:off x="3339901" y="1502670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66" name="Google Shape;1466;p18"/>
          <p:cNvSpPr txBox="1">
            <a:spLocks noGrp="1"/>
          </p:cNvSpPr>
          <p:nvPr>
            <p:ph type="subTitle" idx="9"/>
          </p:nvPr>
        </p:nvSpPr>
        <p:spPr>
          <a:xfrm>
            <a:off x="5955901" y="1502670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67" name="Google Shape;1467;p18"/>
          <p:cNvSpPr txBox="1">
            <a:spLocks noGrp="1"/>
          </p:cNvSpPr>
          <p:nvPr>
            <p:ph type="subTitle" idx="13"/>
          </p:nvPr>
        </p:nvSpPr>
        <p:spPr>
          <a:xfrm>
            <a:off x="723900" y="3041904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68" name="Google Shape;1468;p18"/>
          <p:cNvSpPr txBox="1">
            <a:spLocks noGrp="1"/>
          </p:cNvSpPr>
          <p:nvPr>
            <p:ph type="subTitle" idx="14"/>
          </p:nvPr>
        </p:nvSpPr>
        <p:spPr>
          <a:xfrm>
            <a:off x="3339901" y="3041904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69" name="Google Shape;1469;p18"/>
          <p:cNvSpPr txBox="1">
            <a:spLocks noGrp="1"/>
          </p:cNvSpPr>
          <p:nvPr>
            <p:ph type="subTitle" idx="15"/>
          </p:nvPr>
        </p:nvSpPr>
        <p:spPr>
          <a:xfrm>
            <a:off x="5955901" y="3041904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19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2" name="Google Shape;1472;p19"/>
          <p:cNvGrpSpPr/>
          <p:nvPr/>
        </p:nvGrpSpPr>
        <p:grpSpPr>
          <a:xfrm>
            <a:off x="-573537" y="-294350"/>
            <a:ext cx="10492850" cy="6922300"/>
            <a:chOff x="-573537" y="-294350"/>
            <a:chExt cx="10492850" cy="6922300"/>
          </a:xfrm>
        </p:grpSpPr>
        <p:sp>
          <p:nvSpPr>
            <p:cNvPr id="1473" name="Google Shape;1473;p19"/>
            <p:cNvSpPr/>
            <p:nvPr/>
          </p:nvSpPr>
          <p:spPr>
            <a:xfrm>
              <a:off x="8526075" y="2827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8251613" y="985225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-573537" y="-29435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119175" y="1169175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3185313" y="496025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4382700" y="4461825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79" name="Google Shape;1479;p19"/>
          <p:cNvGrpSpPr/>
          <p:nvPr/>
        </p:nvGrpSpPr>
        <p:grpSpPr>
          <a:xfrm>
            <a:off x="388548" y="134075"/>
            <a:ext cx="8702796" cy="4867794"/>
            <a:chOff x="388548" y="134075"/>
            <a:chExt cx="8702796" cy="4867794"/>
          </a:xfrm>
        </p:grpSpPr>
        <p:grpSp>
          <p:nvGrpSpPr>
            <p:cNvPr id="1480" name="Google Shape;1480;p19"/>
            <p:cNvGrpSpPr/>
            <p:nvPr/>
          </p:nvGrpSpPr>
          <p:grpSpPr>
            <a:xfrm>
              <a:off x="1909761" y="134085"/>
              <a:ext cx="423708" cy="85699"/>
              <a:chOff x="2023432" y="4251819"/>
              <a:chExt cx="335584" cy="67864"/>
            </a:xfrm>
          </p:grpSpPr>
          <p:sp>
            <p:nvSpPr>
              <p:cNvPr id="1481" name="Google Shape;1481;p19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9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19"/>
            <p:cNvGrpSpPr/>
            <p:nvPr/>
          </p:nvGrpSpPr>
          <p:grpSpPr>
            <a:xfrm>
              <a:off x="8667636" y="657960"/>
              <a:ext cx="423708" cy="85699"/>
              <a:chOff x="2023432" y="4251819"/>
              <a:chExt cx="335584" cy="67864"/>
            </a:xfrm>
          </p:grpSpPr>
          <p:sp>
            <p:nvSpPr>
              <p:cNvPr id="1485" name="Google Shape;1485;p19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9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8" name="Google Shape;1488;p19"/>
            <p:cNvGrpSpPr/>
            <p:nvPr/>
          </p:nvGrpSpPr>
          <p:grpSpPr>
            <a:xfrm>
              <a:off x="3667011" y="4717985"/>
              <a:ext cx="423708" cy="85699"/>
              <a:chOff x="2023432" y="4251819"/>
              <a:chExt cx="335584" cy="67864"/>
            </a:xfrm>
          </p:grpSpPr>
          <p:sp>
            <p:nvSpPr>
              <p:cNvPr id="1489" name="Google Shape;1489;p19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9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9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19"/>
            <p:cNvGrpSpPr/>
            <p:nvPr/>
          </p:nvGrpSpPr>
          <p:grpSpPr>
            <a:xfrm>
              <a:off x="8961148" y="2412337"/>
              <a:ext cx="104858" cy="105082"/>
              <a:chOff x="2089506" y="3065185"/>
              <a:chExt cx="467700" cy="468909"/>
            </a:xfrm>
          </p:grpSpPr>
          <p:sp>
            <p:nvSpPr>
              <p:cNvPr id="1493" name="Google Shape;1493;p1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5" name="Google Shape;1495;p19"/>
            <p:cNvGrpSpPr/>
            <p:nvPr/>
          </p:nvGrpSpPr>
          <p:grpSpPr>
            <a:xfrm>
              <a:off x="388548" y="1687837"/>
              <a:ext cx="104858" cy="105082"/>
              <a:chOff x="2089506" y="3065185"/>
              <a:chExt cx="467700" cy="468909"/>
            </a:xfrm>
          </p:grpSpPr>
          <p:sp>
            <p:nvSpPr>
              <p:cNvPr id="1496" name="Google Shape;1496;p1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8" name="Google Shape;1498;p19"/>
            <p:cNvGrpSpPr/>
            <p:nvPr/>
          </p:nvGrpSpPr>
          <p:grpSpPr>
            <a:xfrm>
              <a:off x="6167048" y="4896787"/>
              <a:ext cx="104858" cy="105082"/>
              <a:chOff x="2089506" y="3065185"/>
              <a:chExt cx="467700" cy="468909"/>
            </a:xfrm>
          </p:grpSpPr>
          <p:sp>
            <p:nvSpPr>
              <p:cNvPr id="1499" name="Google Shape;1499;p1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1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1" name="Google Shape;1501;p19"/>
            <p:cNvSpPr/>
            <p:nvPr/>
          </p:nvSpPr>
          <p:spPr>
            <a:xfrm>
              <a:off x="713225" y="134075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8526075" y="3364025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19"/>
          <p:cNvGrpSpPr/>
          <p:nvPr/>
        </p:nvGrpSpPr>
        <p:grpSpPr>
          <a:xfrm>
            <a:off x="89137" y="127535"/>
            <a:ext cx="9002212" cy="4949597"/>
            <a:chOff x="89137" y="127535"/>
            <a:chExt cx="9002212" cy="4949597"/>
          </a:xfrm>
        </p:grpSpPr>
        <p:grpSp>
          <p:nvGrpSpPr>
            <p:cNvPr id="1504" name="Google Shape;1504;p19"/>
            <p:cNvGrpSpPr/>
            <p:nvPr/>
          </p:nvGrpSpPr>
          <p:grpSpPr>
            <a:xfrm>
              <a:off x="7960816" y="134074"/>
              <a:ext cx="565258" cy="333898"/>
              <a:chOff x="4070910" y="2621521"/>
              <a:chExt cx="331199" cy="195651"/>
            </a:xfrm>
          </p:grpSpPr>
          <p:sp>
            <p:nvSpPr>
              <p:cNvPr id="1505" name="Google Shape;1505;p19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71" extrusionOk="0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19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0" extrusionOk="0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9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763" extrusionOk="0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9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9" extrusionOk="0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9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" extrusionOk="0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19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36" extrusionOk="0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9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19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19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9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9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9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9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9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9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19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0" extrusionOk="0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1" name="Google Shape;1521;p19"/>
            <p:cNvGrpSpPr/>
            <p:nvPr/>
          </p:nvGrpSpPr>
          <p:grpSpPr>
            <a:xfrm>
              <a:off x="8526087" y="1687824"/>
              <a:ext cx="565261" cy="456347"/>
              <a:chOff x="4848100" y="2905251"/>
              <a:chExt cx="318565" cy="257198"/>
            </a:xfrm>
          </p:grpSpPr>
          <p:sp>
            <p:nvSpPr>
              <p:cNvPr id="1522" name="Google Shape;1522;p19"/>
              <p:cNvSpPr/>
              <p:nvPr/>
            </p:nvSpPr>
            <p:spPr>
              <a:xfrm>
                <a:off x="4848100" y="2905251"/>
                <a:ext cx="318565" cy="257198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425" extrusionOk="0">
                    <a:moveTo>
                      <a:pt x="764" y="346"/>
                    </a:moveTo>
                    <a:cubicBezTo>
                      <a:pt x="907" y="346"/>
                      <a:pt x="1025" y="447"/>
                      <a:pt x="1061" y="578"/>
                    </a:cubicBezTo>
                    <a:cubicBezTo>
                      <a:pt x="1067" y="589"/>
                      <a:pt x="1067" y="602"/>
                      <a:pt x="1072" y="614"/>
                    </a:cubicBezTo>
                    <a:lnTo>
                      <a:pt x="1072" y="644"/>
                    </a:lnTo>
                    <a:lnTo>
                      <a:pt x="1072" y="697"/>
                    </a:lnTo>
                    <a:cubicBezTo>
                      <a:pt x="1072" y="710"/>
                      <a:pt x="1067" y="721"/>
                      <a:pt x="1067" y="732"/>
                    </a:cubicBezTo>
                    <a:cubicBezTo>
                      <a:pt x="1055" y="768"/>
                      <a:pt x="1042" y="792"/>
                      <a:pt x="1031" y="822"/>
                    </a:cubicBezTo>
                    <a:cubicBezTo>
                      <a:pt x="1020" y="834"/>
                      <a:pt x="1014" y="847"/>
                      <a:pt x="1001" y="858"/>
                    </a:cubicBezTo>
                    <a:cubicBezTo>
                      <a:pt x="1001" y="858"/>
                      <a:pt x="995" y="864"/>
                      <a:pt x="995" y="870"/>
                    </a:cubicBezTo>
                    <a:cubicBezTo>
                      <a:pt x="965" y="900"/>
                      <a:pt x="929" y="924"/>
                      <a:pt x="894" y="941"/>
                    </a:cubicBezTo>
                    <a:cubicBezTo>
                      <a:pt x="858" y="960"/>
                      <a:pt x="822" y="971"/>
                      <a:pt x="781" y="971"/>
                    </a:cubicBezTo>
                    <a:lnTo>
                      <a:pt x="745" y="971"/>
                    </a:lnTo>
                    <a:cubicBezTo>
                      <a:pt x="721" y="971"/>
                      <a:pt x="698" y="965"/>
                      <a:pt x="674" y="960"/>
                    </a:cubicBezTo>
                    <a:cubicBezTo>
                      <a:pt x="662" y="954"/>
                      <a:pt x="649" y="954"/>
                      <a:pt x="638" y="947"/>
                    </a:cubicBezTo>
                    <a:cubicBezTo>
                      <a:pt x="531" y="900"/>
                      <a:pt x="459" y="798"/>
                      <a:pt x="453" y="680"/>
                    </a:cubicBezTo>
                    <a:cubicBezTo>
                      <a:pt x="448" y="597"/>
                      <a:pt x="471" y="512"/>
                      <a:pt x="531" y="454"/>
                    </a:cubicBezTo>
                    <a:cubicBezTo>
                      <a:pt x="561" y="418"/>
                      <a:pt x="596" y="394"/>
                      <a:pt x="638" y="375"/>
                    </a:cubicBezTo>
                    <a:lnTo>
                      <a:pt x="638" y="864"/>
                    </a:lnTo>
                    <a:cubicBezTo>
                      <a:pt x="626" y="858"/>
                      <a:pt x="614" y="847"/>
                      <a:pt x="602" y="840"/>
                    </a:cubicBezTo>
                    <a:cubicBezTo>
                      <a:pt x="555" y="798"/>
                      <a:pt x="525" y="740"/>
                      <a:pt x="525" y="674"/>
                    </a:cubicBezTo>
                    <a:cubicBezTo>
                      <a:pt x="519" y="661"/>
                      <a:pt x="514" y="655"/>
                      <a:pt x="501" y="655"/>
                    </a:cubicBezTo>
                    <a:cubicBezTo>
                      <a:pt x="495" y="655"/>
                      <a:pt x="484" y="668"/>
                      <a:pt x="489" y="674"/>
                    </a:cubicBezTo>
                    <a:cubicBezTo>
                      <a:pt x="489" y="751"/>
                      <a:pt x="525" y="817"/>
                      <a:pt x="578" y="864"/>
                    </a:cubicBezTo>
                    <a:cubicBezTo>
                      <a:pt x="596" y="883"/>
                      <a:pt x="614" y="894"/>
                      <a:pt x="638" y="905"/>
                    </a:cubicBezTo>
                    <a:cubicBezTo>
                      <a:pt x="649" y="911"/>
                      <a:pt x="662" y="918"/>
                      <a:pt x="674" y="924"/>
                    </a:cubicBezTo>
                    <a:cubicBezTo>
                      <a:pt x="704" y="930"/>
                      <a:pt x="734" y="935"/>
                      <a:pt x="764" y="935"/>
                    </a:cubicBezTo>
                    <a:lnTo>
                      <a:pt x="775" y="935"/>
                    </a:lnTo>
                    <a:cubicBezTo>
                      <a:pt x="847" y="930"/>
                      <a:pt x="907" y="905"/>
                      <a:pt x="954" y="858"/>
                    </a:cubicBezTo>
                    <a:cubicBezTo>
                      <a:pt x="960" y="852"/>
                      <a:pt x="965" y="847"/>
                      <a:pt x="965" y="847"/>
                    </a:cubicBezTo>
                    <a:cubicBezTo>
                      <a:pt x="978" y="834"/>
                      <a:pt x="984" y="828"/>
                      <a:pt x="984" y="822"/>
                    </a:cubicBezTo>
                    <a:cubicBezTo>
                      <a:pt x="1007" y="792"/>
                      <a:pt x="1020" y="768"/>
                      <a:pt x="1025" y="732"/>
                    </a:cubicBezTo>
                    <a:cubicBezTo>
                      <a:pt x="1031" y="721"/>
                      <a:pt x="1031" y="710"/>
                      <a:pt x="1037" y="697"/>
                    </a:cubicBezTo>
                    <a:lnTo>
                      <a:pt x="1037" y="644"/>
                    </a:lnTo>
                    <a:lnTo>
                      <a:pt x="1037" y="614"/>
                    </a:lnTo>
                    <a:cubicBezTo>
                      <a:pt x="1031" y="602"/>
                      <a:pt x="1031" y="589"/>
                      <a:pt x="1025" y="578"/>
                    </a:cubicBezTo>
                    <a:cubicBezTo>
                      <a:pt x="1014" y="531"/>
                      <a:pt x="984" y="489"/>
                      <a:pt x="948" y="454"/>
                    </a:cubicBezTo>
                    <a:cubicBezTo>
                      <a:pt x="888" y="405"/>
                      <a:pt x="822" y="382"/>
                      <a:pt x="745" y="382"/>
                    </a:cubicBezTo>
                    <a:cubicBezTo>
                      <a:pt x="739" y="382"/>
                      <a:pt x="728" y="394"/>
                      <a:pt x="728" y="399"/>
                    </a:cubicBezTo>
                    <a:cubicBezTo>
                      <a:pt x="728" y="411"/>
                      <a:pt x="739" y="418"/>
                      <a:pt x="751" y="418"/>
                    </a:cubicBezTo>
                    <a:cubicBezTo>
                      <a:pt x="811" y="418"/>
                      <a:pt x="877" y="435"/>
                      <a:pt x="924" y="482"/>
                    </a:cubicBezTo>
                    <a:cubicBezTo>
                      <a:pt x="954" y="507"/>
                      <a:pt x="978" y="542"/>
                      <a:pt x="990" y="578"/>
                    </a:cubicBezTo>
                    <a:lnTo>
                      <a:pt x="757" y="578"/>
                    </a:lnTo>
                    <a:cubicBezTo>
                      <a:pt x="751" y="578"/>
                      <a:pt x="739" y="584"/>
                      <a:pt x="739" y="597"/>
                    </a:cubicBezTo>
                    <a:cubicBezTo>
                      <a:pt x="739" y="608"/>
                      <a:pt x="751" y="614"/>
                      <a:pt x="757" y="614"/>
                    </a:cubicBezTo>
                    <a:lnTo>
                      <a:pt x="1001" y="614"/>
                    </a:lnTo>
                    <a:lnTo>
                      <a:pt x="1001" y="644"/>
                    </a:lnTo>
                    <a:lnTo>
                      <a:pt x="1001" y="697"/>
                    </a:lnTo>
                    <a:lnTo>
                      <a:pt x="757" y="697"/>
                    </a:lnTo>
                    <a:cubicBezTo>
                      <a:pt x="751" y="697"/>
                      <a:pt x="739" y="710"/>
                      <a:pt x="739" y="715"/>
                    </a:cubicBezTo>
                    <a:cubicBezTo>
                      <a:pt x="739" y="727"/>
                      <a:pt x="751" y="732"/>
                      <a:pt x="757" y="732"/>
                    </a:cubicBezTo>
                    <a:lnTo>
                      <a:pt x="990" y="732"/>
                    </a:lnTo>
                    <a:cubicBezTo>
                      <a:pt x="978" y="768"/>
                      <a:pt x="965" y="792"/>
                      <a:pt x="942" y="822"/>
                    </a:cubicBezTo>
                    <a:lnTo>
                      <a:pt x="757" y="822"/>
                    </a:lnTo>
                    <a:cubicBezTo>
                      <a:pt x="751" y="822"/>
                      <a:pt x="739" y="828"/>
                      <a:pt x="739" y="840"/>
                    </a:cubicBezTo>
                    <a:cubicBezTo>
                      <a:pt x="739" y="847"/>
                      <a:pt x="751" y="858"/>
                      <a:pt x="757" y="858"/>
                    </a:cubicBezTo>
                    <a:lnTo>
                      <a:pt x="899" y="858"/>
                    </a:lnTo>
                    <a:cubicBezTo>
                      <a:pt x="864" y="883"/>
                      <a:pt x="822" y="900"/>
                      <a:pt x="775" y="900"/>
                    </a:cubicBezTo>
                    <a:cubicBezTo>
                      <a:pt x="739" y="900"/>
                      <a:pt x="704" y="894"/>
                      <a:pt x="674" y="883"/>
                    </a:cubicBezTo>
                    <a:lnTo>
                      <a:pt x="674" y="358"/>
                    </a:lnTo>
                    <a:cubicBezTo>
                      <a:pt x="698" y="352"/>
                      <a:pt x="721" y="352"/>
                      <a:pt x="745" y="346"/>
                    </a:cubicBezTo>
                    <a:close/>
                    <a:moveTo>
                      <a:pt x="1729" y="36"/>
                    </a:moveTo>
                    <a:lnTo>
                      <a:pt x="1729" y="1329"/>
                    </a:lnTo>
                    <a:lnTo>
                      <a:pt x="674" y="1329"/>
                    </a:lnTo>
                    <a:lnTo>
                      <a:pt x="674" y="995"/>
                    </a:lnTo>
                    <a:cubicBezTo>
                      <a:pt x="704" y="1001"/>
                      <a:pt x="734" y="1007"/>
                      <a:pt x="764" y="1007"/>
                    </a:cubicBezTo>
                    <a:lnTo>
                      <a:pt x="781" y="1007"/>
                    </a:lnTo>
                    <a:cubicBezTo>
                      <a:pt x="822" y="1007"/>
                      <a:pt x="864" y="995"/>
                      <a:pt x="899" y="977"/>
                    </a:cubicBezTo>
                    <a:lnTo>
                      <a:pt x="1644" y="977"/>
                    </a:lnTo>
                    <a:cubicBezTo>
                      <a:pt x="1657" y="977"/>
                      <a:pt x="1663" y="971"/>
                      <a:pt x="1663" y="960"/>
                    </a:cubicBezTo>
                    <a:cubicBezTo>
                      <a:pt x="1663" y="954"/>
                      <a:pt x="1657" y="941"/>
                      <a:pt x="1644" y="941"/>
                    </a:cubicBezTo>
                    <a:lnTo>
                      <a:pt x="965" y="941"/>
                    </a:lnTo>
                    <a:cubicBezTo>
                      <a:pt x="995" y="918"/>
                      <a:pt x="1025" y="888"/>
                      <a:pt x="1050" y="858"/>
                    </a:cubicBezTo>
                    <a:lnTo>
                      <a:pt x="1644" y="858"/>
                    </a:lnTo>
                    <a:cubicBezTo>
                      <a:pt x="1657" y="858"/>
                      <a:pt x="1663" y="847"/>
                      <a:pt x="1663" y="840"/>
                    </a:cubicBezTo>
                    <a:cubicBezTo>
                      <a:pt x="1663" y="828"/>
                      <a:pt x="1657" y="822"/>
                      <a:pt x="1644" y="822"/>
                    </a:cubicBezTo>
                    <a:lnTo>
                      <a:pt x="1072" y="822"/>
                    </a:lnTo>
                    <a:cubicBezTo>
                      <a:pt x="1085" y="792"/>
                      <a:pt x="1097" y="768"/>
                      <a:pt x="1102" y="732"/>
                    </a:cubicBezTo>
                    <a:lnTo>
                      <a:pt x="1644" y="732"/>
                    </a:lnTo>
                    <a:cubicBezTo>
                      <a:pt x="1657" y="732"/>
                      <a:pt x="1663" y="727"/>
                      <a:pt x="1663" y="715"/>
                    </a:cubicBezTo>
                    <a:cubicBezTo>
                      <a:pt x="1663" y="710"/>
                      <a:pt x="1657" y="697"/>
                      <a:pt x="1644" y="697"/>
                    </a:cubicBezTo>
                    <a:lnTo>
                      <a:pt x="1108" y="697"/>
                    </a:lnTo>
                    <a:lnTo>
                      <a:pt x="1108" y="638"/>
                    </a:lnTo>
                    <a:lnTo>
                      <a:pt x="1108" y="614"/>
                    </a:lnTo>
                    <a:lnTo>
                      <a:pt x="1644" y="614"/>
                    </a:lnTo>
                    <a:cubicBezTo>
                      <a:pt x="1657" y="614"/>
                      <a:pt x="1663" y="608"/>
                      <a:pt x="1663" y="597"/>
                    </a:cubicBezTo>
                    <a:cubicBezTo>
                      <a:pt x="1663" y="584"/>
                      <a:pt x="1657" y="578"/>
                      <a:pt x="1644" y="578"/>
                    </a:cubicBezTo>
                    <a:lnTo>
                      <a:pt x="1102" y="578"/>
                    </a:lnTo>
                    <a:cubicBezTo>
                      <a:pt x="1062" y="423"/>
                      <a:pt x="921" y="310"/>
                      <a:pt x="760" y="310"/>
                    </a:cubicBezTo>
                    <a:cubicBezTo>
                      <a:pt x="755" y="310"/>
                      <a:pt x="750" y="311"/>
                      <a:pt x="745" y="311"/>
                    </a:cubicBezTo>
                    <a:cubicBezTo>
                      <a:pt x="721" y="316"/>
                      <a:pt x="698" y="316"/>
                      <a:pt x="674" y="322"/>
                    </a:cubicBezTo>
                    <a:lnTo>
                      <a:pt x="674" y="36"/>
                    </a:lnTo>
                    <a:close/>
                    <a:moveTo>
                      <a:pt x="322" y="1073"/>
                    </a:moveTo>
                    <a:cubicBezTo>
                      <a:pt x="328" y="1073"/>
                      <a:pt x="335" y="1078"/>
                      <a:pt x="341" y="1084"/>
                    </a:cubicBezTo>
                    <a:cubicBezTo>
                      <a:pt x="352" y="1090"/>
                      <a:pt x="352" y="1108"/>
                      <a:pt x="341" y="1120"/>
                    </a:cubicBezTo>
                    <a:lnTo>
                      <a:pt x="85" y="1376"/>
                    </a:lnTo>
                    <a:cubicBezTo>
                      <a:pt x="78" y="1382"/>
                      <a:pt x="71" y="1385"/>
                      <a:pt x="63" y="1385"/>
                    </a:cubicBezTo>
                    <a:cubicBezTo>
                      <a:pt x="56" y="1385"/>
                      <a:pt x="48" y="1382"/>
                      <a:pt x="42" y="1376"/>
                    </a:cubicBezTo>
                    <a:cubicBezTo>
                      <a:pt x="36" y="1370"/>
                      <a:pt x="36" y="1364"/>
                      <a:pt x="36" y="1359"/>
                    </a:cubicBezTo>
                    <a:cubicBezTo>
                      <a:pt x="36" y="1353"/>
                      <a:pt x="36" y="1347"/>
                      <a:pt x="42" y="1340"/>
                    </a:cubicBezTo>
                    <a:lnTo>
                      <a:pt x="299" y="1084"/>
                    </a:lnTo>
                    <a:cubicBezTo>
                      <a:pt x="305" y="1078"/>
                      <a:pt x="311" y="1073"/>
                      <a:pt x="322" y="1073"/>
                    </a:cubicBezTo>
                    <a:close/>
                    <a:moveTo>
                      <a:pt x="656" y="1"/>
                    </a:moveTo>
                    <a:cubicBezTo>
                      <a:pt x="644" y="1"/>
                      <a:pt x="638" y="12"/>
                      <a:pt x="638" y="18"/>
                    </a:cubicBezTo>
                    <a:lnTo>
                      <a:pt x="638" y="334"/>
                    </a:lnTo>
                    <a:cubicBezTo>
                      <a:pt x="501" y="388"/>
                      <a:pt x="406" y="525"/>
                      <a:pt x="418" y="680"/>
                    </a:cubicBezTo>
                    <a:cubicBezTo>
                      <a:pt x="418" y="762"/>
                      <a:pt x="453" y="834"/>
                      <a:pt x="501" y="894"/>
                    </a:cubicBezTo>
                    <a:lnTo>
                      <a:pt x="352" y="1048"/>
                    </a:lnTo>
                    <a:cubicBezTo>
                      <a:pt x="341" y="1043"/>
                      <a:pt x="328" y="1040"/>
                      <a:pt x="315" y="1040"/>
                    </a:cubicBezTo>
                    <a:cubicBezTo>
                      <a:pt x="299" y="1040"/>
                      <a:pt x="284" y="1045"/>
                      <a:pt x="275" y="1054"/>
                    </a:cubicBezTo>
                    <a:lnTo>
                      <a:pt x="19" y="1317"/>
                    </a:lnTo>
                    <a:cubicBezTo>
                      <a:pt x="6" y="1329"/>
                      <a:pt x="0" y="1340"/>
                      <a:pt x="0" y="1359"/>
                    </a:cubicBezTo>
                    <a:cubicBezTo>
                      <a:pt x="0" y="1376"/>
                      <a:pt x="6" y="1394"/>
                      <a:pt x="19" y="1406"/>
                    </a:cubicBezTo>
                    <a:cubicBezTo>
                      <a:pt x="30" y="1411"/>
                      <a:pt x="49" y="1424"/>
                      <a:pt x="60" y="1424"/>
                    </a:cubicBezTo>
                    <a:cubicBezTo>
                      <a:pt x="78" y="1424"/>
                      <a:pt x="96" y="1411"/>
                      <a:pt x="108" y="1406"/>
                    </a:cubicBezTo>
                    <a:lnTo>
                      <a:pt x="363" y="1144"/>
                    </a:lnTo>
                    <a:cubicBezTo>
                      <a:pt x="382" y="1126"/>
                      <a:pt x="388" y="1097"/>
                      <a:pt x="376" y="1073"/>
                    </a:cubicBezTo>
                    <a:lnTo>
                      <a:pt x="531" y="918"/>
                    </a:lnTo>
                    <a:cubicBezTo>
                      <a:pt x="561" y="947"/>
                      <a:pt x="596" y="971"/>
                      <a:pt x="638" y="983"/>
                    </a:cubicBezTo>
                    <a:lnTo>
                      <a:pt x="638" y="1347"/>
                    </a:lnTo>
                    <a:cubicBezTo>
                      <a:pt x="638" y="1359"/>
                      <a:pt x="644" y="1364"/>
                      <a:pt x="656" y="1364"/>
                    </a:cubicBezTo>
                    <a:lnTo>
                      <a:pt x="1746" y="1364"/>
                    </a:lnTo>
                    <a:cubicBezTo>
                      <a:pt x="1757" y="1364"/>
                      <a:pt x="1764" y="1359"/>
                      <a:pt x="1764" y="1347"/>
                    </a:cubicBezTo>
                    <a:lnTo>
                      <a:pt x="1764" y="18"/>
                    </a:lnTo>
                    <a:cubicBezTo>
                      <a:pt x="1764" y="12"/>
                      <a:pt x="1757" y="1"/>
                      <a:pt x="1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9"/>
              <p:cNvSpPr/>
              <p:nvPr/>
            </p:nvSpPr>
            <p:spPr>
              <a:xfrm>
                <a:off x="4981482" y="2939544"/>
                <a:ext cx="15161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4" h="37" extrusionOk="0">
                    <a:moveTo>
                      <a:pt x="18" y="1"/>
                    </a:moveTo>
                    <a:cubicBezTo>
                      <a:pt x="12" y="1"/>
                      <a:pt x="0" y="6"/>
                      <a:pt x="0" y="19"/>
                    </a:cubicBezTo>
                    <a:cubicBezTo>
                      <a:pt x="0" y="25"/>
                      <a:pt x="12" y="36"/>
                      <a:pt x="18" y="36"/>
                    </a:cubicBezTo>
                    <a:lnTo>
                      <a:pt x="66" y="36"/>
                    </a:lnTo>
                    <a:cubicBezTo>
                      <a:pt x="78" y="36"/>
                      <a:pt x="83" y="25"/>
                      <a:pt x="83" y="19"/>
                    </a:cubicBezTo>
                    <a:cubicBezTo>
                      <a:pt x="83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9"/>
              <p:cNvSpPr/>
              <p:nvPr/>
            </p:nvSpPr>
            <p:spPr>
              <a:xfrm>
                <a:off x="5100606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8" y="1"/>
                      <a:pt x="1" y="6"/>
                      <a:pt x="1" y="19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9"/>
              <p:cNvSpPr/>
              <p:nvPr/>
            </p:nvSpPr>
            <p:spPr>
              <a:xfrm>
                <a:off x="5003863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14" y="1"/>
                      <a:pt x="1" y="6"/>
                      <a:pt x="1" y="19"/>
                    </a:cubicBezTo>
                    <a:cubicBezTo>
                      <a:pt x="1" y="25"/>
                      <a:pt x="14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9"/>
              <p:cNvSpPr/>
              <p:nvPr/>
            </p:nvSpPr>
            <p:spPr>
              <a:xfrm>
                <a:off x="5036171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9"/>
              <p:cNvSpPr/>
              <p:nvPr/>
            </p:nvSpPr>
            <p:spPr>
              <a:xfrm>
                <a:off x="5068479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7" y="1"/>
                      <a:pt x="0" y="6"/>
                      <a:pt x="0" y="19"/>
                    </a:cubicBezTo>
                    <a:cubicBezTo>
                      <a:pt x="0" y="25"/>
                      <a:pt x="7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7" y="25"/>
                      <a:pt x="137" y="19"/>
                    </a:cubicBezTo>
                    <a:cubicBezTo>
                      <a:pt x="137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9"/>
              <p:cNvSpPr/>
              <p:nvPr/>
            </p:nvSpPr>
            <p:spPr>
              <a:xfrm>
                <a:off x="5132913" y="2939544"/>
                <a:ext cx="1534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5" h="37" extrusionOk="0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66" y="36"/>
                    </a:lnTo>
                    <a:cubicBezTo>
                      <a:pt x="79" y="36"/>
                      <a:pt x="85" y="25"/>
                      <a:pt x="85" y="19"/>
                    </a:cubicBezTo>
                    <a:cubicBezTo>
                      <a:pt x="85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9"/>
              <p:cNvSpPr/>
              <p:nvPr/>
            </p:nvSpPr>
            <p:spPr>
              <a:xfrm>
                <a:off x="4981482" y="3097654"/>
                <a:ext cx="166773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924" h="37" extrusionOk="0">
                    <a:moveTo>
                      <a:pt x="18" y="1"/>
                    </a:moveTo>
                    <a:cubicBezTo>
                      <a:pt x="12" y="1"/>
                      <a:pt x="0" y="7"/>
                      <a:pt x="0" y="18"/>
                    </a:cubicBezTo>
                    <a:cubicBezTo>
                      <a:pt x="0" y="24"/>
                      <a:pt x="12" y="37"/>
                      <a:pt x="18" y="37"/>
                    </a:cubicBezTo>
                    <a:lnTo>
                      <a:pt x="905" y="37"/>
                    </a:lnTo>
                    <a:cubicBezTo>
                      <a:pt x="918" y="37"/>
                      <a:pt x="924" y="24"/>
                      <a:pt x="924" y="18"/>
                    </a:cubicBezTo>
                    <a:cubicBezTo>
                      <a:pt x="924" y="7"/>
                      <a:pt x="918" y="1"/>
                      <a:pt x="9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19"/>
            <p:cNvGrpSpPr/>
            <p:nvPr/>
          </p:nvGrpSpPr>
          <p:grpSpPr>
            <a:xfrm rot="-119">
              <a:off x="119069" y="2262931"/>
              <a:ext cx="415299" cy="523959"/>
              <a:chOff x="4038783" y="3957688"/>
              <a:chExt cx="144031" cy="181753"/>
            </a:xfrm>
          </p:grpSpPr>
          <p:sp>
            <p:nvSpPr>
              <p:cNvPr id="1531" name="Google Shape;1531;p19"/>
              <p:cNvSpPr/>
              <p:nvPr/>
            </p:nvSpPr>
            <p:spPr>
              <a:xfrm>
                <a:off x="4038783" y="3957688"/>
                <a:ext cx="144031" cy="1817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007" extrusionOk="0">
                    <a:moveTo>
                      <a:pt x="399" y="30"/>
                    </a:moveTo>
                    <a:lnTo>
                      <a:pt x="774" y="162"/>
                    </a:lnTo>
                    <a:lnTo>
                      <a:pt x="774" y="363"/>
                    </a:lnTo>
                    <a:cubicBezTo>
                      <a:pt x="774" y="726"/>
                      <a:pt x="446" y="948"/>
                      <a:pt x="399" y="977"/>
                    </a:cubicBezTo>
                    <a:cubicBezTo>
                      <a:pt x="352" y="948"/>
                      <a:pt x="23" y="726"/>
                      <a:pt x="23" y="369"/>
                    </a:cubicBezTo>
                    <a:lnTo>
                      <a:pt x="23" y="162"/>
                    </a:lnTo>
                    <a:lnTo>
                      <a:pt x="399" y="30"/>
                    </a:lnTo>
                    <a:close/>
                    <a:moveTo>
                      <a:pt x="399" y="0"/>
                    </a:moveTo>
                    <a:lnTo>
                      <a:pt x="0" y="143"/>
                    </a:lnTo>
                    <a:lnTo>
                      <a:pt x="0" y="369"/>
                    </a:lnTo>
                    <a:cubicBezTo>
                      <a:pt x="0" y="762"/>
                      <a:pt x="393" y="1001"/>
                      <a:pt x="393" y="1001"/>
                    </a:cubicBezTo>
                    <a:lnTo>
                      <a:pt x="399" y="1007"/>
                    </a:lnTo>
                    <a:lnTo>
                      <a:pt x="405" y="1001"/>
                    </a:lnTo>
                    <a:cubicBezTo>
                      <a:pt x="410" y="1001"/>
                      <a:pt x="798" y="762"/>
                      <a:pt x="798" y="363"/>
                    </a:cubicBezTo>
                    <a:lnTo>
                      <a:pt x="798" y="143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9"/>
              <p:cNvSpPr/>
              <p:nvPr/>
            </p:nvSpPr>
            <p:spPr>
              <a:xfrm>
                <a:off x="4082823" y="3994328"/>
                <a:ext cx="57035" cy="72196"/>
              </a:xfrm>
              <a:custGeom>
                <a:avLst/>
                <a:gdLst/>
                <a:ahLst/>
                <a:cxnLst/>
                <a:rect l="l" t="t" r="r" b="b"/>
                <a:pathLst>
                  <a:path w="316" h="400" extrusionOk="0">
                    <a:moveTo>
                      <a:pt x="155" y="23"/>
                    </a:moveTo>
                    <a:cubicBezTo>
                      <a:pt x="196" y="23"/>
                      <a:pt x="232" y="53"/>
                      <a:pt x="232" y="89"/>
                    </a:cubicBezTo>
                    <a:lnTo>
                      <a:pt x="232" y="149"/>
                    </a:lnTo>
                    <a:lnTo>
                      <a:pt x="84" y="149"/>
                    </a:lnTo>
                    <a:lnTo>
                      <a:pt x="84" y="89"/>
                    </a:lnTo>
                    <a:cubicBezTo>
                      <a:pt x="84" y="53"/>
                      <a:pt x="114" y="23"/>
                      <a:pt x="155" y="23"/>
                    </a:cubicBezTo>
                    <a:close/>
                    <a:moveTo>
                      <a:pt x="292" y="173"/>
                    </a:moveTo>
                    <a:lnTo>
                      <a:pt x="292" y="375"/>
                    </a:lnTo>
                    <a:lnTo>
                      <a:pt x="257" y="375"/>
                    </a:lnTo>
                    <a:lnTo>
                      <a:pt x="279" y="352"/>
                    </a:lnTo>
                    <a:lnTo>
                      <a:pt x="268" y="333"/>
                    </a:lnTo>
                    <a:lnTo>
                      <a:pt x="238" y="358"/>
                    </a:lnTo>
                    <a:lnTo>
                      <a:pt x="257" y="375"/>
                    </a:lnTo>
                    <a:lnTo>
                      <a:pt x="185" y="375"/>
                    </a:lnTo>
                    <a:lnTo>
                      <a:pt x="215" y="352"/>
                    </a:lnTo>
                    <a:lnTo>
                      <a:pt x="196" y="333"/>
                    </a:lnTo>
                    <a:lnTo>
                      <a:pt x="166" y="358"/>
                    </a:lnTo>
                    <a:lnTo>
                      <a:pt x="185" y="375"/>
                    </a:lnTo>
                    <a:lnTo>
                      <a:pt x="119" y="375"/>
                    </a:lnTo>
                    <a:lnTo>
                      <a:pt x="144" y="352"/>
                    </a:lnTo>
                    <a:lnTo>
                      <a:pt x="125" y="333"/>
                    </a:lnTo>
                    <a:lnTo>
                      <a:pt x="101" y="358"/>
                    </a:lnTo>
                    <a:lnTo>
                      <a:pt x="114" y="375"/>
                    </a:lnTo>
                    <a:lnTo>
                      <a:pt x="48" y="375"/>
                    </a:lnTo>
                    <a:lnTo>
                      <a:pt x="72" y="352"/>
                    </a:lnTo>
                    <a:lnTo>
                      <a:pt x="59" y="333"/>
                    </a:lnTo>
                    <a:lnTo>
                      <a:pt x="29" y="358"/>
                    </a:lnTo>
                    <a:lnTo>
                      <a:pt x="48" y="375"/>
                    </a:lnTo>
                    <a:lnTo>
                      <a:pt x="24" y="375"/>
                    </a:lnTo>
                    <a:lnTo>
                      <a:pt x="24" y="173"/>
                    </a:lnTo>
                    <a:close/>
                    <a:moveTo>
                      <a:pt x="155" y="0"/>
                    </a:moveTo>
                    <a:cubicBezTo>
                      <a:pt x="101" y="0"/>
                      <a:pt x="59" y="42"/>
                      <a:pt x="59" y="89"/>
                    </a:cubicBezTo>
                    <a:lnTo>
                      <a:pt x="59" y="149"/>
                    </a:lnTo>
                    <a:lnTo>
                      <a:pt x="1" y="149"/>
                    </a:lnTo>
                    <a:lnTo>
                      <a:pt x="1" y="399"/>
                    </a:lnTo>
                    <a:lnTo>
                      <a:pt x="315" y="399"/>
                    </a:lnTo>
                    <a:lnTo>
                      <a:pt x="315" y="149"/>
                    </a:lnTo>
                    <a:lnTo>
                      <a:pt x="257" y="149"/>
                    </a:lnTo>
                    <a:lnTo>
                      <a:pt x="257" y="89"/>
                    </a:lnTo>
                    <a:cubicBezTo>
                      <a:pt x="257" y="42"/>
                      <a:pt x="208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9"/>
              <p:cNvSpPr/>
              <p:nvPr/>
            </p:nvSpPr>
            <p:spPr>
              <a:xfrm>
                <a:off x="4104301" y="4029704"/>
                <a:ext cx="12995" cy="19493"/>
              </a:xfrm>
              <a:custGeom>
                <a:avLst/>
                <a:gdLst/>
                <a:ahLst/>
                <a:cxnLst/>
                <a:rect l="l" t="t" r="r" b="b"/>
                <a:pathLst>
                  <a:path w="72" h="108" extrusionOk="0">
                    <a:moveTo>
                      <a:pt x="36" y="24"/>
                    </a:moveTo>
                    <a:cubicBezTo>
                      <a:pt x="42" y="24"/>
                      <a:pt x="47" y="30"/>
                      <a:pt x="47" y="36"/>
                    </a:cubicBezTo>
                    <a:cubicBezTo>
                      <a:pt x="47" y="42"/>
                      <a:pt x="42" y="49"/>
                      <a:pt x="36" y="49"/>
                    </a:cubicBezTo>
                    <a:cubicBezTo>
                      <a:pt x="30" y="49"/>
                      <a:pt x="25" y="42"/>
                      <a:pt x="25" y="36"/>
                    </a:cubicBezTo>
                    <a:cubicBezTo>
                      <a:pt x="25" y="30"/>
                      <a:pt x="30" y="24"/>
                      <a:pt x="36" y="24"/>
                    </a:cubicBezTo>
                    <a:close/>
                    <a:moveTo>
                      <a:pt x="36" y="0"/>
                    </a:moveTo>
                    <a:cubicBezTo>
                      <a:pt x="17" y="0"/>
                      <a:pt x="0" y="19"/>
                      <a:pt x="0" y="36"/>
                    </a:cubicBezTo>
                    <a:cubicBezTo>
                      <a:pt x="0" y="54"/>
                      <a:pt x="12" y="66"/>
                      <a:pt x="25" y="72"/>
                    </a:cubicBezTo>
                    <a:lnTo>
                      <a:pt x="25" y="107"/>
                    </a:lnTo>
                    <a:lnTo>
                      <a:pt x="47" y="107"/>
                    </a:lnTo>
                    <a:lnTo>
                      <a:pt x="47" y="72"/>
                    </a:lnTo>
                    <a:cubicBezTo>
                      <a:pt x="66" y="66"/>
                      <a:pt x="72" y="54"/>
                      <a:pt x="72" y="36"/>
                    </a:cubicBezTo>
                    <a:cubicBezTo>
                      <a:pt x="72" y="19"/>
                      <a:pt x="60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4" name="Google Shape;1534;p19"/>
            <p:cNvGrpSpPr/>
            <p:nvPr/>
          </p:nvGrpSpPr>
          <p:grpSpPr>
            <a:xfrm>
              <a:off x="168730" y="360743"/>
              <a:ext cx="544491" cy="523522"/>
              <a:chOff x="4502101" y="1789462"/>
              <a:chExt cx="247271" cy="237705"/>
            </a:xfrm>
          </p:grpSpPr>
          <p:sp>
            <p:nvSpPr>
              <p:cNvPr id="1535" name="Google Shape;1535;p19"/>
              <p:cNvSpPr/>
              <p:nvPr/>
            </p:nvSpPr>
            <p:spPr>
              <a:xfrm>
                <a:off x="4601912" y="1838916"/>
                <a:ext cx="50718" cy="6479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59" extrusionOk="0">
                    <a:moveTo>
                      <a:pt x="174" y="29"/>
                    </a:moveTo>
                    <a:lnTo>
                      <a:pt x="204" y="59"/>
                    </a:lnTo>
                    <a:lnTo>
                      <a:pt x="245" y="48"/>
                    </a:lnTo>
                    <a:lnTo>
                      <a:pt x="245" y="101"/>
                    </a:lnTo>
                    <a:lnTo>
                      <a:pt x="174" y="101"/>
                    </a:lnTo>
                    <a:lnTo>
                      <a:pt x="96" y="119"/>
                    </a:lnTo>
                    <a:lnTo>
                      <a:pt x="66" y="101"/>
                    </a:lnTo>
                    <a:lnTo>
                      <a:pt x="31" y="101"/>
                    </a:lnTo>
                    <a:lnTo>
                      <a:pt x="31" y="48"/>
                    </a:lnTo>
                    <a:lnTo>
                      <a:pt x="91" y="29"/>
                    </a:lnTo>
                    <a:close/>
                    <a:moveTo>
                      <a:pt x="245" y="131"/>
                    </a:moveTo>
                    <a:lnTo>
                      <a:pt x="245" y="221"/>
                    </a:lnTo>
                    <a:cubicBezTo>
                      <a:pt x="245" y="279"/>
                      <a:pt x="198" y="328"/>
                      <a:pt x="138" y="328"/>
                    </a:cubicBezTo>
                    <a:cubicBezTo>
                      <a:pt x="78" y="328"/>
                      <a:pt x="31" y="279"/>
                      <a:pt x="31" y="221"/>
                    </a:cubicBezTo>
                    <a:lnTo>
                      <a:pt x="31" y="131"/>
                    </a:lnTo>
                    <a:lnTo>
                      <a:pt x="61" y="131"/>
                    </a:lnTo>
                    <a:lnTo>
                      <a:pt x="91" y="149"/>
                    </a:lnTo>
                    <a:lnTo>
                      <a:pt x="179" y="131"/>
                    </a:lnTo>
                    <a:close/>
                    <a:moveTo>
                      <a:pt x="91" y="1"/>
                    </a:moveTo>
                    <a:lnTo>
                      <a:pt x="1" y="24"/>
                    </a:lnTo>
                    <a:lnTo>
                      <a:pt x="1" y="114"/>
                    </a:lnTo>
                    <a:lnTo>
                      <a:pt x="1" y="131"/>
                    </a:lnTo>
                    <a:lnTo>
                      <a:pt x="1" y="221"/>
                    </a:lnTo>
                    <a:cubicBezTo>
                      <a:pt x="1" y="298"/>
                      <a:pt x="61" y="358"/>
                      <a:pt x="138" y="358"/>
                    </a:cubicBezTo>
                    <a:cubicBezTo>
                      <a:pt x="215" y="358"/>
                      <a:pt x="281" y="298"/>
                      <a:pt x="281" y="221"/>
                    </a:cubicBezTo>
                    <a:lnTo>
                      <a:pt x="281" y="131"/>
                    </a:lnTo>
                    <a:lnTo>
                      <a:pt x="281" y="114"/>
                    </a:lnTo>
                    <a:lnTo>
                      <a:pt x="281" y="6"/>
                    </a:lnTo>
                    <a:lnTo>
                      <a:pt x="209" y="2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9"/>
              <p:cNvSpPr/>
              <p:nvPr/>
            </p:nvSpPr>
            <p:spPr>
              <a:xfrm>
                <a:off x="4615810" y="1866892"/>
                <a:ext cx="55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31" y="36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9"/>
              <p:cNvSpPr/>
              <p:nvPr/>
            </p:nvSpPr>
            <p:spPr>
              <a:xfrm>
                <a:off x="4632054" y="1866892"/>
                <a:ext cx="55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31" y="36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9"/>
              <p:cNvSpPr/>
              <p:nvPr/>
            </p:nvSpPr>
            <p:spPr>
              <a:xfrm>
                <a:off x="4615810" y="1882775"/>
                <a:ext cx="2183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cubicBezTo>
                      <a:pt x="1" y="31"/>
                      <a:pt x="25" y="61"/>
                      <a:pt x="61" y="61"/>
                    </a:cubicBezTo>
                    <a:cubicBezTo>
                      <a:pt x="97" y="61"/>
                      <a:pt x="121" y="31"/>
                      <a:pt x="121" y="1"/>
                    </a:cubicBezTo>
                    <a:lnTo>
                      <a:pt x="91" y="1"/>
                    </a:lnTo>
                    <a:cubicBezTo>
                      <a:pt x="91" y="19"/>
                      <a:pt x="78" y="31"/>
                      <a:pt x="61" y="31"/>
                    </a:cubicBezTo>
                    <a:cubicBezTo>
                      <a:pt x="42" y="31"/>
                      <a:pt x="31" y="19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4577185" y="1906600"/>
                <a:ext cx="99269" cy="4963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75" extrusionOk="0">
                    <a:moveTo>
                      <a:pt x="275" y="0"/>
                    </a:moveTo>
                    <a:cubicBezTo>
                      <a:pt x="126" y="0"/>
                      <a:pt x="0" y="119"/>
                      <a:pt x="0" y="275"/>
                    </a:cubicBezTo>
                    <a:lnTo>
                      <a:pt x="30" y="275"/>
                    </a:lnTo>
                    <a:cubicBezTo>
                      <a:pt x="30" y="137"/>
                      <a:pt x="143" y="30"/>
                      <a:pt x="275" y="30"/>
                    </a:cubicBezTo>
                    <a:cubicBezTo>
                      <a:pt x="406" y="30"/>
                      <a:pt x="519" y="137"/>
                      <a:pt x="519" y="275"/>
                    </a:cubicBezTo>
                    <a:lnTo>
                      <a:pt x="549" y="275"/>
                    </a:lnTo>
                    <a:cubicBezTo>
                      <a:pt x="549" y="119"/>
                      <a:pt x="424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4619239" y="1924830"/>
                <a:ext cx="15161" cy="35557"/>
              </a:xfrm>
              <a:custGeom>
                <a:avLst/>
                <a:gdLst/>
                <a:ahLst/>
                <a:cxnLst/>
                <a:rect l="l" t="t" r="r" b="b"/>
                <a:pathLst>
                  <a:path w="84" h="197" extrusionOk="0">
                    <a:moveTo>
                      <a:pt x="12" y="1"/>
                    </a:moveTo>
                    <a:lnTo>
                      <a:pt x="0" y="144"/>
                    </a:lnTo>
                    <a:lnTo>
                      <a:pt x="42" y="197"/>
                    </a:lnTo>
                    <a:lnTo>
                      <a:pt x="83" y="144"/>
                    </a:lnTo>
                    <a:lnTo>
                      <a:pt x="72" y="1"/>
                    </a:lnTo>
                    <a:lnTo>
                      <a:pt x="42" y="1"/>
                    </a:lnTo>
                    <a:lnTo>
                      <a:pt x="53" y="138"/>
                    </a:lnTo>
                    <a:lnTo>
                      <a:pt x="42" y="149"/>
                    </a:lnTo>
                    <a:lnTo>
                      <a:pt x="30" y="138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4618156" y="1915083"/>
                <a:ext cx="17327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96" h="49" extrusionOk="0">
                    <a:moveTo>
                      <a:pt x="1" y="0"/>
                    </a:moveTo>
                    <a:cubicBezTo>
                      <a:pt x="1" y="25"/>
                      <a:pt x="24" y="49"/>
                      <a:pt x="48" y="49"/>
                    </a:cubicBezTo>
                    <a:cubicBezTo>
                      <a:pt x="72" y="49"/>
                      <a:pt x="95" y="25"/>
                      <a:pt x="95" y="0"/>
                    </a:cubicBezTo>
                    <a:lnTo>
                      <a:pt x="65" y="0"/>
                    </a:lnTo>
                    <a:cubicBezTo>
                      <a:pt x="65" y="8"/>
                      <a:pt x="59" y="19"/>
                      <a:pt x="48" y="19"/>
                    </a:cubicBezTo>
                    <a:cubicBezTo>
                      <a:pt x="36" y="19"/>
                      <a:pt x="29" y="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4598844" y="1933313"/>
                <a:ext cx="5415" cy="3140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74" extrusionOk="0">
                    <a:moveTo>
                      <a:pt x="1" y="1"/>
                    </a:moveTo>
                    <a:lnTo>
                      <a:pt x="1" y="174"/>
                    </a:lnTo>
                    <a:lnTo>
                      <a:pt x="29" y="174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649200" y="1933313"/>
                <a:ext cx="5595" cy="3140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4" extrusionOk="0">
                    <a:moveTo>
                      <a:pt x="0" y="1"/>
                    </a:moveTo>
                    <a:lnTo>
                      <a:pt x="0" y="174"/>
                    </a:lnTo>
                    <a:lnTo>
                      <a:pt x="30" y="174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9"/>
              <p:cNvSpPr/>
              <p:nvPr/>
            </p:nvSpPr>
            <p:spPr>
              <a:xfrm>
                <a:off x="4520150" y="1809677"/>
                <a:ext cx="202510" cy="19276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068" extrusionOk="0">
                    <a:moveTo>
                      <a:pt x="591" y="31"/>
                    </a:moveTo>
                    <a:cubicBezTo>
                      <a:pt x="715" y="31"/>
                      <a:pt x="847" y="78"/>
                      <a:pt x="943" y="174"/>
                    </a:cubicBezTo>
                    <a:cubicBezTo>
                      <a:pt x="1037" y="270"/>
                      <a:pt x="1091" y="400"/>
                      <a:pt x="1091" y="531"/>
                    </a:cubicBezTo>
                    <a:cubicBezTo>
                      <a:pt x="1091" y="669"/>
                      <a:pt x="1037" y="793"/>
                      <a:pt x="943" y="889"/>
                    </a:cubicBezTo>
                    <a:cubicBezTo>
                      <a:pt x="847" y="985"/>
                      <a:pt x="722" y="1038"/>
                      <a:pt x="591" y="1038"/>
                    </a:cubicBezTo>
                    <a:cubicBezTo>
                      <a:pt x="454" y="1038"/>
                      <a:pt x="329" y="985"/>
                      <a:pt x="234" y="889"/>
                    </a:cubicBezTo>
                    <a:cubicBezTo>
                      <a:pt x="36" y="692"/>
                      <a:pt x="36" y="370"/>
                      <a:pt x="234" y="174"/>
                    </a:cubicBezTo>
                    <a:cubicBezTo>
                      <a:pt x="329" y="78"/>
                      <a:pt x="459" y="31"/>
                      <a:pt x="591" y="31"/>
                    </a:cubicBezTo>
                    <a:close/>
                    <a:moveTo>
                      <a:pt x="588" y="0"/>
                    </a:moveTo>
                    <a:cubicBezTo>
                      <a:pt x="451" y="0"/>
                      <a:pt x="314" y="52"/>
                      <a:pt x="209" y="156"/>
                    </a:cubicBezTo>
                    <a:cubicBezTo>
                      <a:pt x="1" y="364"/>
                      <a:pt x="1" y="704"/>
                      <a:pt x="209" y="913"/>
                    </a:cubicBezTo>
                    <a:cubicBezTo>
                      <a:pt x="311" y="1013"/>
                      <a:pt x="448" y="1068"/>
                      <a:pt x="591" y="1068"/>
                    </a:cubicBezTo>
                    <a:cubicBezTo>
                      <a:pt x="728" y="1068"/>
                      <a:pt x="865" y="1013"/>
                      <a:pt x="965" y="913"/>
                    </a:cubicBezTo>
                    <a:cubicBezTo>
                      <a:pt x="1067" y="812"/>
                      <a:pt x="1121" y="674"/>
                      <a:pt x="1121" y="531"/>
                    </a:cubicBezTo>
                    <a:cubicBezTo>
                      <a:pt x="1121" y="389"/>
                      <a:pt x="1067" y="257"/>
                      <a:pt x="965" y="156"/>
                    </a:cubicBezTo>
                    <a:cubicBezTo>
                      <a:pt x="862" y="52"/>
                      <a:pt x="725" y="0"/>
                      <a:pt x="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9"/>
              <p:cNvSpPr/>
              <p:nvPr/>
            </p:nvSpPr>
            <p:spPr>
              <a:xfrm>
                <a:off x="4704069" y="1823755"/>
                <a:ext cx="8664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" extrusionOk="0">
                    <a:moveTo>
                      <a:pt x="25" y="0"/>
                    </a:moveTo>
                    <a:lnTo>
                      <a:pt x="1" y="25"/>
                    </a:lnTo>
                    <a:cubicBezTo>
                      <a:pt x="12" y="30"/>
                      <a:pt x="18" y="36"/>
                      <a:pt x="25" y="49"/>
                    </a:cubicBezTo>
                    <a:lnTo>
                      <a:pt x="48" y="25"/>
                    </a:lnTo>
                    <a:cubicBezTo>
                      <a:pt x="42" y="19"/>
                      <a:pt x="31" y="6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9"/>
              <p:cNvSpPr/>
              <p:nvPr/>
            </p:nvSpPr>
            <p:spPr>
              <a:xfrm>
                <a:off x="4727894" y="1859312"/>
                <a:ext cx="9746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54" h="73" extrusionOk="0">
                    <a:moveTo>
                      <a:pt x="29" y="1"/>
                    </a:moveTo>
                    <a:lnTo>
                      <a:pt x="0" y="12"/>
                    </a:lnTo>
                    <a:cubicBezTo>
                      <a:pt x="6" y="31"/>
                      <a:pt x="12" y="48"/>
                      <a:pt x="23" y="72"/>
                    </a:cubicBezTo>
                    <a:lnTo>
                      <a:pt x="53" y="59"/>
                    </a:lnTo>
                    <a:cubicBezTo>
                      <a:pt x="42" y="42"/>
                      <a:pt x="36" y="1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9"/>
              <p:cNvSpPr/>
              <p:nvPr/>
            </p:nvSpPr>
            <p:spPr>
              <a:xfrm>
                <a:off x="4734211" y="1881692"/>
                <a:ext cx="7761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43" h="73" extrusionOk="0">
                    <a:moveTo>
                      <a:pt x="30" y="1"/>
                    </a:moveTo>
                    <a:lnTo>
                      <a:pt x="1" y="7"/>
                    </a:lnTo>
                    <a:cubicBezTo>
                      <a:pt x="7" y="31"/>
                      <a:pt x="12" y="50"/>
                      <a:pt x="12" y="72"/>
                    </a:cubicBezTo>
                    <a:lnTo>
                      <a:pt x="42" y="67"/>
                    </a:lnTo>
                    <a:cubicBezTo>
                      <a:pt x="42" y="50"/>
                      <a:pt x="37" y="25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9"/>
              <p:cNvSpPr/>
              <p:nvPr/>
            </p:nvSpPr>
            <p:spPr>
              <a:xfrm>
                <a:off x="4715982" y="1837653"/>
                <a:ext cx="10829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23" y="1"/>
                    </a:moveTo>
                    <a:lnTo>
                      <a:pt x="0" y="19"/>
                    </a:lnTo>
                    <a:cubicBezTo>
                      <a:pt x="12" y="36"/>
                      <a:pt x="23" y="55"/>
                      <a:pt x="36" y="72"/>
                    </a:cubicBezTo>
                    <a:lnTo>
                      <a:pt x="59" y="61"/>
                    </a:lnTo>
                    <a:cubicBezTo>
                      <a:pt x="53" y="36"/>
                      <a:pt x="36" y="19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9"/>
              <p:cNvSpPr/>
              <p:nvPr/>
            </p:nvSpPr>
            <p:spPr>
              <a:xfrm>
                <a:off x="4736377" y="1906600"/>
                <a:ext cx="6678" cy="11912"/>
              </a:xfrm>
              <a:custGeom>
                <a:avLst/>
                <a:gdLst/>
                <a:ahLst/>
                <a:cxnLst/>
                <a:rect l="l" t="t" r="r" b="b"/>
                <a:pathLst>
                  <a:path w="37" h="66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30" y="66"/>
                    </a:lnTo>
                    <a:cubicBezTo>
                      <a:pt x="30" y="42"/>
                      <a:pt x="36" y="19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9"/>
              <p:cNvSpPr/>
              <p:nvPr/>
            </p:nvSpPr>
            <p:spPr>
              <a:xfrm>
                <a:off x="4730962" y="1929161"/>
                <a:ext cx="8664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48" h="73" extrusionOk="0">
                    <a:moveTo>
                      <a:pt x="19" y="1"/>
                    </a:moveTo>
                    <a:cubicBezTo>
                      <a:pt x="12" y="18"/>
                      <a:pt x="6" y="42"/>
                      <a:pt x="0" y="60"/>
                    </a:cubicBezTo>
                    <a:lnTo>
                      <a:pt x="30" y="72"/>
                    </a:lnTo>
                    <a:cubicBezTo>
                      <a:pt x="36" y="48"/>
                      <a:pt x="42" y="30"/>
                      <a:pt x="48" y="7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9"/>
              <p:cNvSpPr/>
              <p:nvPr/>
            </p:nvSpPr>
            <p:spPr>
              <a:xfrm>
                <a:off x="4724465" y="1950640"/>
                <a:ext cx="7761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43" h="48" extrusionOk="0">
                    <a:moveTo>
                      <a:pt x="12" y="1"/>
                    </a:moveTo>
                    <a:cubicBezTo>
                      <a:pt x="12" y="12"/>
                      <a:pt x="6" y="25"/>
                      <a:pt x="1" y="36"/>
                    </a:cubicBezTo>
                    <a:lnTo>
                      <a:pt x="25" y="48"/>
                    </a:lnTo>
                    <a:cubicBezTo>
                      <a:pt x="31" y="36"/>
                      <a:pt x="36" y="25"/>
                      <a:pt x="42" y="18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9"/>
              <p:cNvSpPr/>
              <p:nvPr/>
            </p:nvSpPr>
            <p:spPr>
              <a:xfrm>
                <a:off x="4512750" y="1875375"/>
                <a:ext cx="6498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36" h="42" extrusionOk="0">
                    <a:moveTo>
                      <a:pt x="6" y="0"/>
                    </a:moveTo>
                    <a:cubicBezTo>
                      <a:pt x="6" y="13"/>
                      <a:pt x="0" y="25"/>
                      <a:pt x="0" y="36"/>
                    </a:cubicBezTo>
                    <a:lnTo>
                      <a:pt x="30" y="42"/>
                    </a:lnTo>
                    <a:cubicBezTo>
                      <a:pt x="30" y="30"/>
                      <a:pt x="36" y="19"/>
                      <a:pt x="36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9"/>
              <p:cNvSpPr/>
              <p:nvPr/>
            </p:nvSpPr>
            <p:spPr>
              <a:xfrm>
                <a:off x="4595414" y="1790365"/>
                <a:ext cx="14259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9" extrusionOk="0">
                    <a:moveTo>
                      <a:pt x="72" y="1"/>
                    </a:moveTo>
                    <a:cubicBezTo>
                      <a:pt x="48" y="7"/>
                      <a:pt x="25" y="12"/>
                      <a:pt x="1" y="20"/>
                    </a:cubicBezTo>
                    <a:lnTo>
                      <a:pt x="7" y="48"/>
                    </a:lnTo>
                    <a:cubicBezTo>
                      <a:pt x="31" y="42"/>
                      <a:pt x="55" y="37"/>
                      <a:pt x="78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9"/>
              <p:cNvSpPr/>
              <p:nvPr/>
            </p:nvSpPr>
            <p:spPr>
              <a:xfrm>
                <a:off x="4518164" y="1850648"/>
                <a:ext cx="11010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61" h="79" extrusionOk="0">
                    <a:moveTo>
                      <a:pt x="36" y="0"/>
                    </a:moveTo>
                    <a:cubicBezTo>
                      <a:pt x="24" y="19"/>
                      <a:pt x="12" y="43"/>
                      <a:pt x="0" y="66"/>
                    </a:cubicBezTo>
                    <a:lnTo>
                      <a:pt x="30" y="79"/>
                    </a:lnTo>
                    <a:cubicBezTo>
                      <a:pt x="42" y="54"/>
                      <a:pt x="47" y="36"/>
                      <a:pt x="60" y="13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9"/>
              <p:cNvSpPr/>
              <p:nvPr/>
            </p:nvSpPr>
            <p:spPr>
              <a:xfrm>
                <a:off x="4530979" y="1828087"/>
                <a:ext cx="13176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78" extrusionOk="0">
                    <a:moveTo>
                      <a:pt x="48" y="1"/>
                    </a:moveTo>
                    <a:cubicBezTo>
                      <a:pt x="31" y="18"/>
                      <a:pt x="12" y="42"/>
                      <a:pt x="1" y="61"/>
                    </a:cubicBezTo>
                    <a:lnTo>
                      <a:pt x="25" y="78"/>
                    </a:lnTo>
                    <a:cubicBezTo>
                      <a:pt x="42" y="61"/>
                      <a:pt x="55" y="42"/>
                      <a:pt x="72" y="25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9"/>
              <p:cNvSpPr/>
              <p:nvPr/>
            </p:nvSpPr>
            <p:spPr>
              <a:xfrm>
                <a:off x="4549389" y="1810760"/>
                <a:ext cx="12995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2" h="73" extrusionOk="0">
                    <a:moveTo>
                      <a:pt x="53" y="1"/>
                    </a:moveTo>
                    <a:cubicBezTo>
                      <a:pt x="36" y="14"/>
                      <a:pt x="17" y="31"/>
                      <a:pt x="0" y="49"/>
                    </a:cubicBezTo>
                    <a:lnTo>
                      <a:pt x="17" y="72"/>
                    </a:lnTo>
                    <a:cubicBezTo>
                      <a:pt x="36" y="55"/>
                      <a:pt x="53" y="37"/>
                      <a:pt x="72" y="25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9"/>
              <p:cNvSpPr/>
              <p:nvPr/>
            </p:nvSpPr>
            <p:spPr>
              <a:xfrm>
                <a:off x="4621224" y="1789462"/>
                <a:ext cx="14259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9" h="36" extrusionOk="0">
                    <a:moveTo>
                      <a:pt x="1" y="0"/>
                    </a:moveTo>
                    <a:lnTo>
                      <a:pt x="1" y="30"/>
                    </a:lnTo>
                    <a:cubicBezTo>
                      <a:pt x="25" y="30"/>
                      <a:pt x="48" y="30"/>
                      <a:pt x="72" y="36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9"/>
              <p:cNvSpPr/>
              <p:nvPr/>
            </p:nvSpPr>
            <p:spPr>
              <a:xfrm>
                <a:off x="4647034" y="1791447"/>
                <a:ext cx="14259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79" h="50" extrusionOk="0">
                    <a:moveTo>
                      <a:pt x="7" y="1"/>
                    </a:moveTo>
                    <a:lnTo>
                      <a:pt x="1" y="31"/>
                    </a:lnTo>
                    <a:cubicBezTo>
                      <a:pt x="25" y="36"/>
                      <a:pt x="48" y="42"/>
                      <a:pt x="67" y="49"/>
                    </a:cubicBezTo>
                    <a:lnTo>
                      <a:pt x="78" y="19"/>
                    </a:lnTo>
                    <a:cubicBezTo>
                      <a:pt x="55" y="14"/>
                      <a:pt x="31" y="6"/>
                      <a:pt x="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9"/>
              <p:cNvSpPr/>
              <p:nvPr/>
            </p:nvSpPr>
            <p:spPr>
              <a:xfrm>
                <a:off x="4570687" y="1797945"/>
                <a:ext cx="140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8" h="61" extrusionOk="0">
                    <a:moveTo>
                      <a:pt x="66" y="0"/>
                    </a:moveTo>
                    <a:cubicBezTo>
                      <a:pt x="42" y="13"/>
                      <a:pt x="19" y="19"/>
                      <a:pt x="1" y="30"/>
                    </a:cubicBezTo>
                    <a:lnTo>
                      <a:pt x="14" y="60"/>
                    </a:lnTo>
                    <a:cubicBezTo>
                      <a:pt x="36" y="49"/>
                      <a:pt x="55" y="36"/>
                      <a:pt x="78" y="3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9"/>
              <p:cNvSpPr/>
              <p:nvPr/>
            </p:nvSpPr>
            <p:spPr>
              <a:xfrm>
                <a:off x="4670859" y="1799028"/>
                <a:ext cx="8664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" extrusionOk="0">
                    <a:moveTo>
                      <a:pt x="12" y="0"/>
                    </a:moveTo>
                    <a:lnTo>
                      <a:pt x="0" y="30"/>
                    </a:lnTo>
                    <a:cubicBezTo>
                      <a:pt x="12" y="36"/>
                      <a:pt x="23" y="43"/>
                      <a:pt x="36" y="49"/>
                    </a:cubicBezTo>
                    <a:lnTo>
                      <a:pt x="48" y="19"/>
                    </a:lnTo>
                    <a:cubicBezTo>
                      <a:pt x="36" y="13"/>
                      <a:pt x="23" y="7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19"/>
              <p:cNvSpPr/>
              <p:nvPr/>
            </p:nvSpPr>
            <p:spPr>
              <a:xfrm>
                <a:off x="4679342" y="2000274"/>
                <a:ext cx="7581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2" extrusionOk="0">
                    <a:moveTo>
                      <a:pt x="31" y="0"/>
                    </a:moveTo>
                    <a:cubicBezTo>
                      <a:pt x="19" y="6"/>
                      <a:pt x="6" y="12"/>
                      <a:pt x="1" y="17"/>
                    </a:cubicBezTo>
                    <a:lnTo>
                      <a:pt x="12" y="42"/>
                    </a:lnTo>
                    <a:cubicBezTo>
                      <a:pt x="25" y="36"/>
                      <a:pt x="36" y="29"/>
                      <a:pt x="42" y="2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19"/>
              <p:cNvSpPr/>
              <p:nvPr/>
            </p:nvSpPr>
            <p:spPr>
              <a:xfrm>
                <a:off x="4609492" y="2015075"/>
                <a:ext cx="1299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7" extrusionOk="0">
                    <a:moveTo>
                      <a:pt x="6" y="1"/>
                    </a:moveTo>
                    <a:lnTo>
                      <a:pt x="0" y="31"/>
                    </a:lnTo>
                    <a:cubicBezTo>
                      <a:pt x="24" y="37"/>
                      <a:pt x="42" y="37"/>
                      <a:pt x="66" y="37"/>
                    </a:cubicBezTo>
                    <a:lnTo>
                      <a:pt x="72" y="7"/>
                    </a:lnTo>
                    <a:cubicBezTo>
                      <a:pt x="49" y="7"/>
                      <a:pt x="24" y="7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9"/>
              <p:cNvSpPr/>
              <p:nvPr/>
            </p:nvSpPr>
            <p:spPr>
              <a:xfrm>
                <a:off x="4543975" y="1984030"/>
                <a:ext cx="12995" cy="11912"/>
              </a:xfrm>
              <a:custGeom>
                <a:avLst/>
                <a:gdLst/>
                <a:ahLst/>
                <a:cxnLst/>
                <a:rect l="l" t="t" r="r" b="b"/>
                <a:pathLst>
                  <a:path w="72" h="66" extrusionOk="0">
                    <a:moveTo>
                      <a:pt x="24" y="0"/>
                    </a:moveTo>
                    <a:lnTo>
                      <a:pt x="0" y="24"/>
                    </a:lnTo>
                    <a:cubicBezTo>
                      <a:pt x="19" y="36"/>
                      <a:pt x="36" y="54"/>
                      <a:pt x="47" y="66"/>
                    </a:cubicBezTo>
                    <a:lnTo>
                      <a:pt x="72" y="41"/>
                    </a:lnTo>
                    <a:cubicBezTo>
                      <a:pt x="54" y="30"/>
                      <a:pt x="36" y="19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9"/>
              <p:cNvSpPr/>
              <p:nvPr/>
            </p:nvSpPr>
            <p:spPr>
              <a:xfrm>
                <a:off x="4563287" y="1998830"/>
                <a:ext cx="12995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2" h="61" extrusionOk="0">
                    <a:moveTo>
                      <a:pt x="19" y="1"/>
                    </a:moveTo>
                    <a:lnTo>
                      <a:pt x="0" y="25"/>
                    </a:lnTo>
                    <a:cubicBezTo>
                      <a:pt x="19" y="37"/>
                      <a:pt x="36" y="50"/>
                      <a:pt x="60" y="61"/>
                    </a:cubicBezTo>
                    <a:lnTo>
                      <a:pt x="72" y="31"/>
                    </a:lnTo>
                    <a:cubicBezTo>
                      <a:pt x="55" y="20"/>
                      <a:pt x="36" y="14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9"/>
              <p:cNvSpPr/>
              <p:nvPr/>
            </p:nvSpPr>
            <p:spPr>
              <a:xfrm>
                <a:off x="4584585" y="2009660"/>
                <a:ext cx="14439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80" h="49" extrusionOk="0">
                    <a:moveTo>
                      <a:pt x="14" y="1"/>
                    </a:moveTo>
                    <a:lnTo>
                      <a:pt x="1" y="25"/>
                    </a:lnTo>
                    <a:cubicBezTo>
                      <a:pt x="25" y="37"/>
                      <a:pt x="50" y="42"/>
                      <a:pt x="67" y="48"/>
                    </a:cubicBezTo>
                    <a:lnTo>
                      <a:pt x="80" y="20"/>
                    </a:lnTo>
                    <a:cubicBezTo>
                      <a:pt x="55" y="12"/>
                      <a:pt x="37" y="7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9"/>
              <p:cNvSpPr/>
              <p:nvPr/>
            </p:nvSpPr>
            <p:spPr>
              <a:xfrm>
                <a:off x="4634220" y="2015075"/>
                <a:ext cx="12093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67" h="37" extrusionOk="0">
                    <a:moveTo>
                      <a:pt x="60" y="1"/>
                    </a:moveTo>
                    <a:cubicBezTo>
                      <a:pt x="42" y="1"/>
                      <a:pt x="19" y="7"/>
                      <a:pt x="0" y="7"/>
                    </a:cubicBezTo>
                    <a:lnTo>
                      <a:pt x="0" y="37"/>
                    </a:lnTo>
                    <a:cubicBezTo>
                      <a:pt x="25" y="37"/>
                      <a:pt x="48" y="31"/>
                      <a:pt x="66" y="31"/>
                    </a:cubicBez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9"/>
              <p:cNvSpPr/>
              <p:nvPr/>
            </p:nvSpPr>
            <p:spPr>
              <a:xfrm>
                <a:off x="4656961" y="2007674"/>
                <a:ext cx="14078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78" h="54" extrusionOk="0">
                    <a:moveTo>
                      <a:pt x="64" y="1"/>
                    </a:moveTo>
                    <a:cubicBezTo>
                      <a:pt x="42" y="12"/>
                      <a:pt x="23" y="18"/>
                      <a:pt x="0" y="23"/>
                    </a:cubicBezTo>
                    <a:lnTo>
                      <a:pt x="12" y="53"/>
                    </a:lnTo>
                    <a:cubicBezTo>
                      <a:pt x="29" y="48"/>
                      <a:pt x="53" y="42"/>
                      <a:pt x="77" y="31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9"/>
              <p:cNvSpPr/>
              <p:nvPr/>
            </p:nvSpPr>
            <p:spPr>
              <a:xfrm>
                <a:off x="4527911" y="1965620"/>
                <a:ext cx="11732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65" h="72" extrusionOk="0">
                    <a:moveTo>
                      <a:pt x="29" y="1"/>
                    </a:moveTo>
                    <a:lnTo>
                      <a:pt x="0" y="13"/>
                    </a:lnTo>
                    <a:cubicBezTo>
                      <a:pt x="18" y="36"/>
                      <a:pt x="29" y="55"/>
                      <a:pt x="42" y="72"/>
                    </a:cubicBezTo>
                    <a:lnTo>
                      <a:pt x="65" y="55"/>
                    </a:lnTo>
                    <a:cubicBezTo>
                      <a:pt x="53" y="36"/>
                      <a:pt x="42" y="19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9"/>
              <p:cNvSpPr/>
              <p:nvPr/>
            </p:nvSpPr>
            <p:spPr>
              <a:xfrm>
                <a:off x="4517082" y="1944142"/>
                <a:ext cx="9746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54" h="73" extrusionOk="0">
                    <a:moveTo>
                      <a:pt x="30" y="1"/>
                    </a:moveTo>
                    <a:lnTo>
                      <a:pt x="0" y="12"/>
                    </a:lnTo>
                    <a:cubicBezTo>
                      <a:pt x="12" y="31"/>
                      <a:pt x="18" y="54"/>
                      <a:pt x="30" y="72"/>
                    </a:cubicBezTo>
                    <a:lnTo>
                      <a:pt x="53" y="61"/>
                    </a:lnTo>
                    <a:cubicBezTo>
                      <a:pt x="48" y="42"/>
                      <a:pt x="36" y="18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9"/>
              <p:cNvSpPr/>
              <p:nvPr/>
            </p:nvSpPr>
            <p:spPr>
              <a:xfrm>
                <a:off x="4511667" y="1926995"/>
                <a:ext cx="7581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2" extrusionOk="0">
                    <a:moveTo>
                      <a:pt x="36" y="0"/>
                    </a:moveTo>
                    <a:lnTo>
                      <a:pt x="0" y="6"/>
                    </a:lnTo>
                    <a:cubicBezTo>
                      <a:pt x="6" y="19"/>
                      <a:pt x="6" y="30"/>
                      <a:pt x="12" y="42"/>
                    </a:cubicBezTo>
                    <a:lnTo>
                      <a:pt x="42" y="30"/>
                    </a:lnTo>
                    <a:cubicBezTo>
                      <a:pt x="36" y="19"/>
                      <a:pt x="36" y="13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9"/>
              <p:cNvSpPr/>
              <p:nvPr/>
            </p:nvSpPr>
            <p:spPr>
              <a:xfrm>
                <a:off x="4554804" y="1927898"/>
                <a:ext cx="147460" cy="5721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17" extrusionOk="0">
                    <a:moveTo>
                      <a:pt x="786" y="1"/>
                    </a:moveTo>
                    <a:cubicBezTo>
                      <a:pt x="762" y="61"/>
                      <a:pt x="732" y="121"/>
                      <a:pt x="685" y="162"/>
                    </a:cubicBezTo>
                    <a:cubicBezTo>
                      <a:pt x="608" y="240"/>
                      <a:pt x="506" y="281"/>
                      <a:pt x="399" y="281"/>
                    </a:cubicBezTo>
                    <a:cubicBezTo>
                      <a:pt x="286" y="281"/>
                      <a:pt x="184" y="240"/>
                      <a:pt x="107" y="162"/>
                    </a:cubicBezTo>
                    <a:cubicBezTo>
                      <a:pt x="77" y="132"/>
                      <a:pt x="47" y="91"/>
                      <a:pt x="30" y="49"/>
                    </a:cubicBezTo>
                    <a:lnTo>
                      <a:pt x="0" y="61"/>
                    </a:lnTo>
                    <a:cubicBezTo>
                      <a:pt x="23" y="108"/>
                      <a:pt x="47" y="151"/>
                      <a:pt x="89" y="187"/>
                    </a:cubicBezTo>
                    <a:cubicBezTo>
                      <a:pt x="166" y="270"/>
                      <a:pt x="280" y="317"/>
                      <a:pt x="399" y="317"/>
                    </a:cubicBezTo>
                    <a:cubicBezTo>
                      <a:pt x="512" y="317"/>
                      <a:pt x="625" y="270"/>
                      <a:pt x="702" y="187"/>
                    </a:cubicBezTo>
                    <a:cubicBezTo>
                      <a:pt x="756" y="138"/>
                      <a:pt x="792" y="72"/>
                      <a:pt x="816" y="8"/>
                    </a:cubicBezTo>
                    <a:lnTo>
                      <a:pt x="7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9"/>
              <p:cNvSpPr/>
              <p:nvPr/>
            </p:nvSpPr>
            <p:spPr>
              <a:xfrm>
                <a:off x="4570687" y="1827004"/>
                <a:ext cx="126163" cy="45483"/>
              </a:xfrm>
              <a:custGeom>
                <a:avLst/>
                <a:gdLst/>
                <a:ahLst/>
                <a:cxnLst/>
                <a:rect l="l" t="t" r="r" b="b"/>
                <a:pathLst>
                  <a:path w="699" h="252" extrusionOk="0">
                    <a:moveTo>
                      <a:pt x="308" y="1"/>
                    </a:moveTo>
                    <a:cubicBezTo>
                      <a:pt x="196" y="1"/>
                      <a:pt x="84" y="42"/>
                      <a:pt x="1" y="125"/>
                    </a:cubicBezTo>
                    <a:lnTo>
                      <a:pt x="19" y="150"/>
                    </a:lnTo>
                    <a:cubicBezTo>
                      <a:pt x="99" y="69"/>
                      <a:pt x="203" y="28"/>
                      <a:pt x="308" y="28"/>
                    </a:cubicBezTo>
                    <a:cubicBezTo>
                      <a:pt x="412" y="28"/>
                      <a:pt x="516" y="69"/>
                      <a:pt x="597" y="150"/>
                    </a:cubicBezTo>
                    <a:cubicBezTo>
                      <a:pt x="627" y="180"/>
                      <a:pt x="650" y="215"/>
                      <a:pt x="668" y="251"/>
                    </a:cubicBezTo>
                    <a:lnTo>
                      <a:pt x="698" y="238"/>
                    </a:lnTo>
                    <a:cubicBezTo>
                      <a:pt x="674" y="197"/>
                      <a:pt x="650" y="161"/>
                      <a:pt x="614" y="125"/>
                    </a:cubicBezTo>
                    <a:cubicBezTo>
                      <a:pt x="531" y="42"/>
                      <a:pt x="420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9"/>
              <p:cNvSpPr/>
              <p:nvPr/>
            </p:nvSpPr>
            <p:spPr>
              <a:xfrm>
                <a:off x="4695586" y="1972118"/>
                <a:ext cx="53786" cy="5504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05" extrusionOk="0">
                    <a:moveTo>
                      <a:pt x="89" y="0"/>
                    </a:moveTo>
                    <a:lnTo>
                      <a:pt x="72" y="25"/>
                    </a:lnTo>
                    <a:lnTo>
                      <a:pt x="262" y="215"/>
                    </a:lnTo>
                    <a:cubicBezTo>
                      <a:pt x="268" y="220"/>
                      <a:pt x="268" y="228"/>
                      <a:pt x="268" y="239"/>
                    </a:cubicBezTo>
                    <a:cubicBezTo>
                      <a:pt x="268" y="245"/>
                      <a:pt x="268" y="256"/>
                      <a:pt x="262" y="263"/>
                    </a:cubicBezTo>
                    <a:cubicBezTo>
                      <a:pt x="253" y="269"/>
                      <a:pt x="243" y="272"/>
                      <a:pt x="233" y="272"/>
                    </a:cubicBezTo>
                    <a:cubicBezTo>
                      <a:pt x="223" y="272"/>
                      <a:pt x="214" y="269"/>
                      <a:pt x="208" y="263"/>
                    </a:cubicBezTo>
                    <a:lnTo>
                      <a:pt x="18" y="72"/>
                    </a:lnTo>
                    <a:lnTo>
                      <a:pt x="1" y="96"/>
                    </a:lnTo>
                    <a:lnTo>
                      <a:pt x="191" y="286"/>
                    </a:lnTo>
                    <a:cubicBezTo>
                      <a:pt x="202" y="299"/>
                      <a:pt x="215" y="305"/>
                      <a:pt x="232" y="305"/>
                    </a:cubicBezTo>
                    <a:cubicBezTo>
                      <a:pt x="251" y="305"/>
                      <a:pt x="268" y="299"/>
                      <a:pt x="279" y="286"/>
                    </a:cubicBezTo>
                    <a:cubicBezTo>
                      <a:pt x="292" y="275"/>
                      <a:pt x="298" y="256"/>
                      <a:pt x="298" y="239"/>
                    </a:cubicBezTo>
                    <a:cubicBezTo>
                      <a:pt x="298" y="220"/>
                      <a:pt x="292" y="203"/>
                      <a:pt x="279" y="192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19"/>
              <p:cNvSpPr/>
              <p:nvPr/>
            </p:nvSpPr>
            <p:spPr>
              <a:xfrm>
                <a:off x="4502101" y="1892702"/>
                <a:ext cx="23644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2" extrusionOk="0">
                    <a:moveTo>
                      <a:pt x="65" y="30"/>
                    </a:moveTo>
                    <a:cubicBezTo>
                      <a:pt x="83" y="30"/>
                      <a:pt x="101" y="47"/>
                      <a:pt x="101" y="66"/>
                    </a:cubicBezTo>
                    <a:cubicBezTo>
                      <a:pt x="101" y="83"/>
                      <a:pt x="83" y="101"/>
                      <a:pt x="65" y="101"/>
                    </a:cubicBezTo>
                    <a:cubicBezTo>
                      <a:pt x="48" y="101"/>
                      <a:pt x="29" y="83"/>
                      <a:pt x="29" y="66"/>
                    </a:cubicBezTo>
                    <a:cubicBezTo>
                      <a:pt x="29" y="47"/>
                      <a:pt x="48" y="30"/>
                      <a:pt x="65" y="30"/>
                    </a:cubicBezTo>
                    <a:close/>
                    <a:moveTo>
                      <a:pt x="65" y="0"/>
                    </a:moveTo>
                    <a:cubicBezTo>
                      <a:pt x="29" y="0"/>
                      <a:pt x="0" y="30"/>
                      <a:pt x="0" y="66"/>
                    </a:cubicBezTo>
                    <a:cubicBezTo>
                      <a:pt x="0" y="101"/>
                      <a:pt x="29" y="132"/>
                      <a:pt x="65" y="132"/>
                    </a:cubicBezTo>
                    <a:cubicBezTo>
                      <a:pt x="101" y="132"/>
                      <a:pt x="131" y="101"/>
                      <a:pt x="131" y="66"/>
                    </a:cubicBezTo>
                    <a:cubicBezTo>
                      <a:pt x="131" y="30"/>
                      <a:pt x="101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19"/>
              <p:cNvSpPr/>
              <p:nvPr/>
            </p:nvSpPr>
            <p:spPr>
              <a:xfrm>
                <a:off x="4681327" y="1802277"/>
                <a:ext cx="22922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6" extrusionOk="0">
                    <a:moveTo>
                      <a:pt x="67" y="31"/>
                    </a:moveTo>
                    <a:cubicBezTo>
                      <a:pt x="80" y="31"/>
                      <a:pt x="97" y="48"/>
                      <a:pt x="97" y="66"/>
                    </a:cubicBezTo>
                    <a:cubicBezTo>
                      <a:pt x="97" y="78"/>
                      <a:pt x="80" y="96"/>
                      <a:pt x="67" y="96"/>
                    </a:cubicBezTo>
                    <a:cubicBezTo>
                      <a:pt x="50" y="96"/>
                      <a:pt x="31" y="78"/>
                      <a:pt x="31" y="66"/>
                    </a:cubicBezTo>
                    <a:cubicBezTo>
                      <a:pt x="31" y="48"/>
                      <a:pt x="50" y="31"/>
                      <a:pt x="67" y="31"/>
                    </a:cubicBezTo>
                    <a:close/>
                    <a:moveTo>
                      <a:pt x="67" y="1"/>
                    </a:moveTo>
                    <a:cubicBezTo>
                      <a:pt x="31" y="1"/>
                      <a:pt x="1" y="31"/>
                      <a:pt x="1" y="66"/>
                    </a:cubicBezTo>
                    <a:cubicBezTo>
                      <a:pt x="1" y="96"/>
                      <a:pt x="31" y="125"/>
                      <a:pt x="67" y="125"/>
                    </a:cubicBezTo>
                    <a:cubicBezTo>
                      <a:pt x="97" y="125"/>
                      <a:pt x="127" y="96"/>
                      <a:pt x="127" y="66"/>
                    </a:cubicBezTo>
                    <a:cubicBezTo>
                      <a:pt x="127" y="31"/>
                      <a:pt x="97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6" name="Google Shape;1576;p19"/>
            <p:cNvGrpSpPr/>
            <p:nvPr/>
          </p:nvGrpSpPr>
          <p:grpSpPr>
            <a:xfrm>
              <a:off x="8601044" y="2803326"/>
              <a:ext cx="415306" cy="492675"/>
              <a:chOff x="4147438" y="1298168"/>
              <a:chExt cx="196734" cy="233374"/>
            </a:xfrm>
          </p:grpSpPr>
          <p:sp>
            <p:nvSpPr>
              <p:cNvPr id="1577" name="Google Shape;1577;p19"/>
              <p:cNvSpPr/>
              <p:nvPr/>
            </p:nvSpPr>
            <p:spPr>
              <a:xfrm>
                <a:off x="4161336" y="1432633"/>
                <a:ext cx="34474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91" h="364" extrusionOk="0">
                    <a:moveTo>
                      <a:pt x="0" y="0"/>
                    </a:moveTo>
                    <a:cubicBezTo>
                      <a:pt x="0" y="143"/>
                      <a:pt x="66" y="273"/>
                      <a:pt x="173" y="363"/>
                    </a:cubicBezTo>
                    <a:lnTo>
                      <a:pt x="190" y="339"/>
                    </a:lnTo>
                    <a:cubicBezTo>
                      <a:pt x="89" y="256"/>
                      <a:pt x="30" y="13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19"/>
              <p:cNvSpPr/>
              <p:nvPr/>
            </p:nvSpPr>
            <p:spPr>
              <a:xfrm>
                <a:off x="4212956" y="1432633"/>
                <a:ext cx="117318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471" extrusionOk="0">
                    <a:moveTo>
                      <a:pt x="619" y="0"/>
                    </a:moveTo>
                    <a:cubicBezTo>
                      <a:pt x="619" y="238"/>
                      <a:pt x="423" y="435"/>
                      <a:pt x="184" y="435"/>
                    </a:cubicBezTo>
                    <a:cubicBezTo>
                      <a:pt x="124" y="435"/>
                      <a:pt x="66" y="422"/>
                      <a:pt x="17" y="405"/>
                    </a:cubicBezTo>
                    <a:lnTo>
                      <a:pt x="0" y="435"/>
                    </a:lnTo>
                    <a:cubicBezTo>
                      <a:pt x="59" y="458"/>
                      <a:pt x="119" y="471"/>
                      <a:pt x="184" y="471"/>
                    </a:cubicBezTo>
                    <a:cubicBezTo>
                      <a:pt x="440" y="471"/>
                      <a:pt x="649" y="256"/>
                      <a:pt x="6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9"/>
              <p:cNvSpPr/>
              <p:nvPr/>
            </p:nvSpPr>
            <p:spPr>
              <a:xfrm>
                <a:off x="4162238" y="1368018"/>
                <a:ext cx="75625" cy="13446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745" extrusionOk="0">
                    <a:moveTo>
                      <a:pt x="240" y="37"/>
                    </a:moveTo>
                    <a:cubicBezTo>
                      <a:pt x="245" y="48"/>
                      <a:pt x="263" y="54"/>
                      <a:pt x="287" y="72"/>
                    </a:cubicBezTo>
                    <a:cubicBezTo>
                      <a:pt x="293" y="78"/>
                      <a:pt x="298" y="84"/>
                      <a:pt x="304" y="90"/>
                    </a:cubicBezTo>
                    <a:cubicBezTo>
                      <a:pt x="304" y="90"/>
                      <a:pt x="311" y="95"/>
                      <a:pt x="311" y="108"/>
                    </a:cubicBezTo>
                    <a:lnTo>
                      <a:pt x="317" y="114"/>
                    </a:lnTo>
                    <a:cubicBezTo>
                      <a:pt x="311" y="120"/>
                      <a:pt x="304" y="125"/>
                      <a:pt x="293" y="131"/>
                    </a:cubicBezTo>
                    <a:cubicBezTo>
                      <a:pt x="293" y="137"/>
                      <a:pt x="287" y="144"/>
                      <a:pt x="287" y="144"/>
                    </a:cubicBezTo>
                    <a:lnTo>
                      <a:pt x="281" y="144"/>
                    </a:lnTo>
                    <a:cubicBezTo>
                      <a:pt x="281" y="144"/>
                      <a:pt x="275" y="144"/>
                      <a:pt x="268" y="150"/>
                    </a:cubicBezTo>
                    <a:cubicBezTo>
                      <a:pt x="263" y="150"/>
                      <a:pt x="251" y="155"/>
                      <a:pt x="232" y="161"/>
                    </a:cubicBezTo>
                    <a:cubicBezTo>
                      <a:pt x="227" y="167"/>
                      <a:pt x="215" y="167"/>
                      <a:pt x="210" y="180"/>
                    </a:cubicBezTo>
                    <a:lnTo>
                      <a:pt x="221" y="191"/>
                    </a:lnTo>
                    <a:lnTo>
                      <a:pt x="204" y="185"/>
                    </a:lnTo>
                    <a:lnTo>
                      <a:pt x="210" y="180"/>
                    </a:lnTo>
                    <a:lnTo>
                      <a:pt x="204" y="180"/>
                    </a:lnTo>
                    <a:cubicBezTo>
                      <a:pt x="197" y="185"/>
                      <a:pt x="197" y="185"/>
                      <a:pt x="197" y="191"/>
                    </a:cubicBezTo>
                    <a:cubicBezTo>
                      <a:pt x="191" y="191"/>
                      <a:pt x="191" y="197"/>
                      <a:pt x="185" y="203"/>
                    </a:cubicBezTo>
                    <a:lnTo>
                      <a:pt x="180" y="208"/>
                    </a:lnTo>
                    <a:cubicBezTo>
                      <a:pt x="174" y="215"/>
                      <a:pt x="161" y="221"/>
                      <a:pt x="155" y="227"/>
                    </a:cubicBezTo>
                    <a:cubicBezTo>
                      <a:pt x="144" y="238"/>
                      <a:pt x="150" y="251"/>
                      <a:pt x="150" y="257"/>
                    </a:cubicBezTo>
                    <a:lnTo>
                      <a:pt x="150" y="263"/>
                    </a:lnTo>
                    <a:cubicBezTo>
                      <a:pt x="150" y="268"/>
                      <a:pt x="144" y="280"/>
                      <a:pt x="138" y="293"/>
                    </a:cubicBezTo>
                    <a:cubicBezTo>
                      <a:pt x="132" y="315"/>
                      <a:pt x="125" y="334"/>
                      <a:pt x="120" y="340"/>
                    </a:cubicBezTo>
                    <a:lnTo>
                      <a:pt x="120" y="334"/>
                    </a:lnTo>
                    <a:cubicBezTo>
                      <a:pt x="114" y="334"/>
                      <a:pt x="102" y="328"/>
                      <a:pt x="102" y="328"/>
                    </a:cubicBezTo>
                    <a:cubicBezTo>
                      <a:pt x="102" y="315"/>
                      <a:pt x="97" y="315"/>
                      <a:pt x="90" y="315"/>
                    </a:cubicBezTo>
                    <a:cubicBezTo>
                      <a:pt x="84" y="310"/>
                      <a:pt x="78" y="310"/>
                      <a:pt x="78" y="310"/>
                    </a:cubicBezTo>
                    <a:lnTo>
                      <a:pt x="72" y="310"/>
                    </a:lnTo>
                    <a:cubicBezTo>
                      <a:pt x="67" y="304"/>
                      <a:pt x="54" y="293"/>
                      <a:pt x="37" y="268"/>
                    </a:cubicBezTo>
                    <a:cubicBezTo>
                      <a:pt x="54" y="185"/>
                      <a:pt x="90" y="114"/>
                      <a:pt x="150" y="54"/>
                    </a:cubicBezTo>
                    <a:lnTo>
                      <a:pt x="161" y="54"/>
                    </a:lnTo>
                    <a:cubicBezTo>
                      <a:pt x="168" y="54"/>
                      <a:pt x="174" y="54"/>
                      <a:pt x="180" y="48"/>
                    </a:cubicBezTo>
                    <a:lnTo>
                      <a:pt x="204" y="48"/>
                    </a:lnTo>
                    <a:cubicBezTo>
                      <a:pt x="207" y="50"/>
                      <a:pt x="210" y="50"/>
                      <a:pt x="213" y="50"/>
                    </a:cubicBezTo>
                    <a:cubicBezTo>
                      <a:pt x="222" y="50"/>
                      <a:pt x="230" y="45"/>
                      <a:pt x="240" y="37"/>
                    </a:cubicBezTo>
                    <a:close/>
                    <a:moveTo>
                      <a:pt x="210" y="370"/>
                    </a:moveTo>
                    <a:cubicBezTo>
                      <a:pt x="215" y="375"/>
                      <a:pt x="221" y="375"/>
                      <a:pt x="227" y="375"/>
                    </a:cubicBezTo>
                    <a:lnTo>
                      <a:pt x="240" y="375"/>
                    </a:lnTo>
                    <a:cubicBezTo>
                      <a:pt x="240" y="375"/>
                      <a:pt x="240" y="381"/>
                      <a:pt x="245" y="381"/>
                    </a:cubicBezTo>
                    <a:cubicBezTo>
                      <a:pt x="245" y="381"/>
                      <a:pt x="251" y="381"/>
                      <a:pt x="251" y="387"/>
                    </a:cubicBezTo>
                    <a:cubicBezTo>
                      <a:pt x="257" y="400"/>
                      <a:pt x="340" y="441"/>
                      <a:pt x="364" y="453"/>
                    </a:cubicBezTo>
                    <a:cubicBezTo>
                      <a:pt x="364" y="458"/>
                      <a:pt x="370" y="466"/>
                      <a:pt x="383" y="466"/>
                    </a:cubicBezTo>
                    <a:cubicBezTo>
                      <a:pt x="375" y="471"/>
                      <a:pt x="370" y="483"/>
                      <a:pt x="364" y="513"/>
                    </a:cubicBezTo>
                    <a:cubicBezTo>
                      <a:pt x="358" y="524"/>
                      <a:pt x="358" y="537"/>
                      <a:pt x="353" y="543"/>
                    </a:cubicBezTo>
                    <a:cubicBezTo>
                      <a:pt x="353" y="543"/>
                      <a:pt x="334" y="560"/>
                      <a:pt x="328" y="566"/>
                    </a:cubicBezTo>
                    <a:cubicBezTo>
                      <a:pt x="317" y="573"/>
                      <a:pt x="317" y="573"/>
                      <a:pt x="317" y="578"/>
                    </a:cubicBezTo>
                    <a:cubicBezTo>
                      <a:pt x="317" y="590"/>
                      <a:pt x="311" y="601"/>
                      <a:pt x="298" y="614"/>
                    </a:cubicBezTo>
                    <a:lnTo>
                      <a:pt x="298" y="620"/>
                    </a:lnTo>
                    <a:cubicBezTo>
                      <a:pt x="293" y="626"/>
                      <a:pt x="287" y="631"/>
                      <a:pt x="287" y="637"/>
                    </a:cubicBezTo>
                    <a:cubicBezTo>
                      <a:pt x="281" y="637"/>
                      <a:pt x="281" y="644"/>
                      <a:pt x="275" y="667"/>
                    </a:cubicBezTo>
                    <a:cubicBezTo>
                      <a:pt x="268" y="680"/>
                      <a:pt x="263" y="697"/>
                      <a:pt x="257" y="703"/>
                    </a:cubicBezTo>
                    <a:cubicBezTo>
                      <a:pt x="251" y="686"/>
                      <a:pt x="240" y="661"/>
                      <a:pt x="240" y="650"/>
                    </a:cubicBezTo>
                    <a:lnTo>
                      <a:pt x="232" y="644"/>
                    </a:lnTo>
                    <a:lnTo>
                      <a:pt x="232" y="637"/>
                    </a:lnTo>
                    <a:cubicBezTo>
                      <a:pt x="240" y="626"/>
                      <a:pt x="232" y="614"/>
                      <a:pt x="232" y="608"/>
                    </a:cubicBezTo>
                    <a:lnTo>
                      <a:pt x="232" y="596"/>
                    </a:lnTo>
                    <a:lnTo>
                      <a:pt x="232" y="590"/>
                    </a:lnTo>
                    <a:cubicBezTo>
                      <a:pt x="221" y="530"/>
                      <a:pt x="221" y="518"/>
                      <a:pt x="215" y="518"/>
                    </a:cubicBezTo>
                    <a:cubicBezTo>
                      <a:pt x="210" y="507"/>
                      <a:pt x="204" y="507"/>
                      <a:pt x="197" y="501"/>
                    </a:cubicBezTo>
                    <a:lnTo>
                      <a:pt x="191" y="501"/>
                    </a:lnTo>
                    <a:cubicBezTo>
                      <a:pt x="191" y="494"/>
                      <a:pt x="168" y="447"/>
                      <a:pt x="168" y="430"/>
                    </a:cubicBezTo>
                    <a:cubicBezTo>
                      <a:pt x="168" y="423"/>
                      <a:pt x="168" y="423"/>
                      <a:pt x="174" y="417"/>
                    </a:cubicBezTo>
                    <a:cubicBezTo>
                      <a:pt x="180" y="411"/>
                      <a:pt x="185" y="400"/>
                      <a:pt x="180" y="381"/>
                    </a:cubicBezTo>
                    <a:cubicBezTo>
                      <a:pt x="185" y="381"/>
                      <a:pt x="185" y="381"/>
                      <a:pt x="191" y="375"/>
                    </a:cubicBezTo>
                    <a:lnTo>
                      <a:pt x="191" y="370"/>
                    </a:lnTo>
                    <a:close/>
                    <a:moveTo>
                      <a:pt x="232" y="1"/>
                    </a:moveTo>
                    <a:cubicBezTo>
                      <a:pt x="227" y="1"/>
                      <a:pt x="227" y="7"/>
                      <a:pt x="221" y="7"/>
                    </a:cubicBezTo>
                    <a:cubicBezTo>
                      <a:pt x="215" y="12"/>
                      <a:pt x="215" y="18"/>
                      <a:pt x="210" y="18"/>
                    </a:cubicBezTo>
                    <a:lnTo>
                      <a:pt x="191" y="18"/>
                    </a:lnTo>
                    <a:cubicBezTo>
                      <a:pt x="187" y="16"/>
                      <a:pt x="184" y="16"/>
                      <a:pt x="181" y="16"/>
                    </a:cubicBezTo>
                    <a:cubicBezTo>
                      <a:pt x="176" y="16"/>
                      <a:pt x="172" y="18"/>
                      <a:pt x="168" y="18"/>
                    </a:cubicBezTo>
                    <a:lnTo>
                      <a:pt x="144" y="18"/>
                    </a:lnTo>
                    <a:lnTo>
                      <a:pt x="138" y="24"/>
                    </a:lnTo>
                    <a:cubicBezTo>
                      <a:pt x="67" y="90"/>
                      <a:pt x="25" y="180"/>
                      <a:pt x="7" y="274"/>
                    </a:cubicBezTo>
                    <a:lnTo>
                      <a:pt x="1" y="280"/>
                    </a:lnTo>
                    <a:lnTo>
                      <a:pt x="7" y="287"/>
                    </a:lnTo>
                    <a:cubicBezTo>
                      <a:pt x="48" y="340"/>
                      <a:pt x="54" y="340"/>
                      <a:pt x="61" y="340"/>
                    </a:cubicBezTo>
                    <a:cubicBezTo>
                      <a:pt x="64" y="343"/>
                      <a:pt x="67" y="344"/>
                      <a:pt x="70" y="344"/>
                    </a:cubicBezTo>
                    <a:cubicBezTo>
                      <a:pt x="72" y="344"/>
                      <a:pt x="75" y="343"/>
                      <a:pt x="78" y="340"/>
                    </a:cubicBezTo>
                    <a:lnTo>
                      <a:pt x="102" y="364"/>
                    </a:lnTo>
                    <a:cubicBezTo>
                      <a:pt x="102" y="364"/>
                      <a:pt x="108" y="370"/>
                      <a:pt x="114" y="370"/>
                    </a:cubicBezTo>
                    <a:cubicBezTo>
                      <a:pt x="120" y="381"/>
                      <a:pt x="132" y="387"/>
                      <a:pt x="138" y="394"/>
                    </a:cubicBezTo>
                    <a:lnTo>
                      <a:pt x="150" y="394"/>
                    </a:lnTo>
                    <a:lnTo>
                      <a:pt x="150" y="400"/>
                    </a:lnTo>
                    <a:cubicBezTo>
                      <a:pt x="144" y="405"/>
                      <a:pt x="138" y="411"/>
                      <a:pt x="132" y="423"/>
                    </a:cubicBezTo>
                    <a:cubicBezTo>
                      <a:pt x="125" y="436"/>
                      <a:pt x="168" y="513"/>
                      <a:pt x="168" y="518"/>
                    </a:cubicBezTo>
                    <a:cubicBezTo>
                      <a:pt x="168" y="524"/>
                      <a:pt x="174" y="524"/>
                      <a:pt x="180" y="530"/>
                    </a:cubicBezTo>
                    <a:lnTo>
                      <a:pt x="185" y="530"/>
                    </a:lnTo>
                    <a:cubicBezTo>
                      <a:pt x="185" y="530"/>
                      <a:pt x="191" y="530"/>
                      <a:pt x="191" y="537"/>
                    </a:cubicBezTo>
                    <a:cubicBezTo>
                      <a:pt x="191" y="543"/>
                      <a:pt x="197" y="578"/>
                      <a:pt x="197" y="590"/>
                    </a:cubicBezTo>
                    <a:cubicBezTo>
                      <a:pt x="204" y="596"/>
                      <a:pt x="204" y="601"/>
                      <a:pt x="204" y="601"/>
                    </a:cubicBezTo>
                    <a:lnTo>
                      <a:pt x="204" y="608"/>
                    </a:lnTo>
                    <a:lnTo>
                      <a:pt x="204" y="631"/>
                    </a:lnTo>
                    <a:cubicBezTo>
                      <a:pt x="204" y="637"/>
                      <a:pt x="204" y="650"/>
                      <a:pt x="210" y="656"/>
                    </a:cubicBezTo>
                    <a:cubicBezTo>
                      <a:pt x="210" y="680"/>
                      <a:pt x="240" y="733"/>
                      <a:pt x="245" y="739"/>
                    </a:cubicBezTo>
                    <a:cubicBezTo>
                      <a:pt x="251" y="744"/>
                      <a:pt x="257" y="744"/>
                      <a:pt x="263" y="744"/>
                    </a:cubicBezTo>
                    <a:cubicBezTo>
                      <a:pt x="268" y="744"/>
                      <a:pt x="275" y="744"/>
                      <a:pt x="281" y="739"/>
                    </a:cubicBezTo>
                    <a:cubicBezTo>
                      <a:pt x="287" y="733"/>
                      <a:pt x="287" y="727"/>
                      <a:pt x="287" y="721"/>
                    </a:cubicBezTo>
                    <a:lnTo>
                      <a:pt x="287" y="716"/>
                    </a:lnTo>
                    <a:cubicBezTo>
                      <a:pt x="287" y="716"/>
                      <a:pt x="293" y="703"/>
                      <a:pt x="304" y="680"/>
                    </a:cubicBezTo>
                    <a:cubicBezTo>
                      <a:pt x="304" y="661"/>
                      <a:pt x="311" y="650"/>
                      <a:pt x="311" y="650"/>
                    </a:cubicBezTo>
                    <a:cubicBezTo>
                      <a:pt x="317" y="644"/>
                      <a:pt x="317" y="637"/>
                      <a:pt x="323" y="637"/>
                    </a:cubicBezTo>
                    <a:lnTo>
                      <a:pt x="323" y="631"/>
                    </a:lnTo>
                    <a:cubicBezTo>
                      <a:pt x="334" y="620"/>
                      <a:pt x="340" y="601"/>
                      <a:pt x="347" y="590"/>
                    </a:cubicBezTo>
                    <a:lnTo>
                      <a:pt x="353" y="584"/>
                    </a:lnTo>
                    <a:cubicBezTo>
                      <a:pt x="375" y="566"/>
                      <a:pt x="383" y="560"/>
                      <a:pt x="383" y="554"/>
                    </a:cubicBezTo>
                    <a:cubicBezTo>
                      <a:pt x="383" y="548"/>
                      <a:pt x="388" y="537"/>
                      <a:pt x="394" y="524"/>
                    </a:cubicBezTo>
                    <a:cubicBezTo>
                      <a:pt x="394" y="513"/>
                      <a:pt x="400" y="494"/>
                      <a:pt x="400" y="488"/>
                    </a:cubicBezTo>
                    <a:cubicBezTo>
                      <a:pt x="405" y="483"/>
                      <a:pt x="411" y="477"/>
                      <a:pt x="411" y="471"/>
                    </a:cubicBezTo>
                    <a:cubicBezTo>
                      <a:pt x="418" y="453"/>
                      <a:pt x="405" y="441"/>
                      <a:pt x="394" y="436"/>
                    </a:cubicBezTo>
                    <a:lnTo>
                      <a:pt x="388" y="436"/>
                    </a:lnTo>
                    <a:lnTo>
                      <a:pt x="375" y="423"/>
                    </a:lnTo>
                    <a:cubicBezTo>
                      <a:pt x="364" y="423"/>
                      <a:pt x="287" y="375"/>
                      <a:pt x="281" y="370"/>
                    </a:cubicBezTo>
                    <a:cubicBezTo>
                      <a:pt x="275" y="364"/>
                      <a:pt x="268" y="358"/>
                      <a:pt x="263" y="358"/>
                    </a:cubicBezTo>
                    <a:lnTo>
                      <a:pt x="263" y="351"/>
                    </a:lnTo>
                    <a:cubicBezTo>
                      <a:pt x="257" y="351"/>
                      <a:pt x="257" y="351"/>
                      <a:pt x="251" y="345"/>
                    </a:cubicBezTo>
                    <a:cubicBezTo>
                      <a:pt x="240" y="345"/>
                      <a:pt x="232" y="340"/>
                      <a:pt x="221" y="340"/>
                    </a:cubicBezTo>
                    <a:lnTo>
                      <a:pt x="185" y="340"/>
                    </a:lnTo>
                    <a:cubicBezTo>
                      <a:pt x="180" y="340"/>
                      <a:pt x="174" y="345"/>
                      <a:pt x="168" y="351"/>
                    </a:cubicBezTo>
                    <a:lnTo>
                      <a:pt x="161" y="351"/>
                    </a:lnTo>
                    <a:cubicBezTo>
                      <a:pt x="155" y="351"/>
                      <a:pt x="155" y="345"/>
                      <a:pt x="150" y="345"/>
                    </a:cubicBezTo>
                    <a:cubicBezTo>
                      <a:pt x="155" y="334"/>
                      <a:pt x="161" y="315"/>
                      <a:pt x="168" y="304"/>
                    </a:cubicBezTo>
                    <a:lnTo>
                      <a:pt x="180" y="268"/>
                    </a:lnTo>
                    <a:lnTo>
                      <a:pt x="180" y="257"/>
                    </a:lnTo>
                    <a:lnTo>
                      <a:pt x="180" y="251"/>
                    </a:lnTo>
                    <a:lnTo>
                      <a:pt x="180" y="244"/>
                    </a:lnTo>
                    <a:cubicBezTo>
                      <a:pt x="185" y="244"/>
                      <a:pt x="185" y="238"/>
                      <a:pt x="197" y="233"/>
                    </a:cubicBezTo>
                    <a:cubicBezTo>
                      <a:pt x="204" y="233"/>
                      <a:pt x="210" y="221"/>
                      <a:pt x="210" y="215"/>
                    </a:cubicBezTo>
                    <a:lnTo>
                      <a:pt x="215" y="215"/>
                    </a:lnTo>
                    <a:lnTo>
                      <a:pt x="221" y="208"/>
                    </a:lnTo>
                    <a:cubicBezTo>
                      <a:pt x="227" y="208"/>
                      <a:pt x="227" y="203"/>
                      <a:pt x="232" y="197"/>
                    </a:cubicBezTo>
                    <a:lnTo>
                      <a:pt x="240" y="191"/>
                    </a:lnTo>
                    <a:lnTo>
                      <a:pt x="251" y="191"/>
                    </a:lnTo>
                    <a:cubicBezTo>
                      <a:pt x="251" y="185"/>
                      <a:pt x="263" y="185"/>
                      <a:pt x="263" y="180"/>
                    </a:cubicBezTo>
                    <a:lnTo>
                      <a:pt x="268" y="185"/>
                    </a:lnTo>
                    <a:cubicBezTo>
                      <a:pt x="275" y="185"/>
                      <a:pt x="281" y="180"/>
                      <a:pt x="287" y="172"/>
                    </a:cubicBezTo>
                    <a:lnTo>
                      <a:pt x="293" y="172"/>
                    </a:lnTo>
                    <a:cubicBezTo>
                      <a:pt x="298" y="172"/>
                      <a:pt x="298" y="172"/>
                      <a:pt x="304" y="167"/>
                    </a:cubicBezTo>
                    <a:lnTo>
                      <a:pt x="317" y="155"/>
                    </a:lnTo>
                    <a:cubicBezTo>
                      <a:pt x="323" y="144"/>
                      <a:pt x="334" y="131"/>
                      <a:pt x="340" y="131"/>
                    </a:cubicBezTo>
                    <a:cubicBezTo>
                      <a:pt x="353" y="120"/>
                      <a:pt x="347" y="108"/>
                      <a:pt x="340" y="90"/>
                    </a:cubicBezTo>
                    <a:cubicBezTo>
                      <a:pt x="340" y="90"/>
                      <a:pt x="334" y="84"/>
                      <a:pt x="334" y="78"/>
                    </a:cubicBezTo>
                    <a:cubicBezTo>
                      <a:pt x="334" y="72"/>
                      <a:pt x="328" y="65"/>
                      <a:pt x="304" y="48"/>
                    </a:cubicBezTo>
                    <a:cubicBezTo>
                      <a:pt x="293" y="42"/>
                      <a:pt x="268" y="24"/>
                      <a:pt x="257" y="12"/>
                    </a:cubicBezTo>
                    <a:cubicBezTo>
                      <a:pt x="257" y="12"/>
                      <a:pt x="257" y="7"/>
                      <a:pt x="251" y="7"/>
                    </a:cubicBezTo>
                    <a:cubicBezTo>
                      <a:pt x="251" y="1"/>
                      <a:pt x="245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9"/>
              <p:cNvSpPr/>
              <p:nvPr/>
            </p:nvSpPr>
            <p:spPr>
              <a:xfrm>
                <a:off x="4249234" y="1369101"/>
                <a:ext cx="81040" cy="11407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632" extrusionOk="0">
                    <a:moveTo>
                      <a:pt x="215" y="31"/>
                    </a:moveTo>
                    <a:cubicBezTo>
                      <a:pt x="228" y="31"/>
                      <a:pt x="258" y="36"/>
                      <a:pt x="269" y="42"/>
                    </a:cubicBezTo>
                    <a:lnTo>
                      <a:pt x="294" y="42"/>
                    </a:lnTo>
                    <a:cubicBezTo>
                      <a:pt x="352" y="102"/>
                      <a:pt x="394" y="179"/>
                      <a:pt x="412" y="262"/>
                    </a:cubicBezTo>
                    <a:cubicBezTo>
                      <a:pt x="407" y="268"/>
                      <a:pt x="401" y="268"/>
                      <a:pt x="401" y="274"/>
                    </a:cubicBezTo>
                    <a:lnTo>
                      <a:pt x="401" y="287"/>
                    </a:lnTo>
                    <a:lnTo>
                      <a:pt x="394" y="292"/>
                    </a:lnTo>
                    <a:lnTo>
                      <a:pt x="394" y="298"/>
                    </a:lnTo>
                    <a:lnTo>
                      <a:pt x="377" y="298"/>
                    </a:lnTo>
                    <a:cubicBezTo>
                      <a:pt x="371" y="298"/>
                      <a:pt x="371" y="298"/>
                      <a:pt x="365" y="292"/>
                    </a:cubicBezTo>
                    <a:cubicBezTo>
                      <a:pt x="358" y="274"/>
                      <a:pt x="341" y="232"/>
                      <a:pt x="317" y="227"/>
                    </a:cubicBezTo>
                    <a:lnTo>
                      <a:pt x="299" y="227"/>
                    </a:lnTo>
                    <a:cubicBezTo>
                      <a:pt x="305" y="221"/>
                      <a:pt x="305" y="209"/>
                      <a:pt x="305" y="202"/>
                    </a:cubicBezTo>
                    <a:cubicBezTo>
                      <a:pt x="305" y="191"/>
                      <a:pt x="299" y="191"/>
                      <a:pt x="294" y="185"/>
                    </a:cubicBezTo>
                    <a:lnTo>
                      <a:pt x="287" y="185"/>
                    </a:lnTo>
                    <a:cubicBezTo>
                      <a:pt x="264" y="166"/>
                      <a:pt x="192" y="89"/>
                      <a:pt x="168" y="59"/>
                    </a:cubicBezTo>
                    <a:lnTo>
                      <a:pt x="174" y="54"/>
                    </a:lnTo>
                    <a:cubicBezTo>
                      <a:pt x="186" y="48"/>
                      <a:pt x="209" y="31"/>
                      <a:pt x="215" y="31"/>
                    </a:cubicBezTo>
                    <a:close/>
                    <a:moveTo>
                      <a:pt x="311" y="257"/>
                    </a:moveTo>
                    <a:cubicBezTo>
                      <a:pt x="317" y="262"/>
                      <a:pt x="335" y="292"/>
                      <a:pt x="335" y="304"/>
                    </a:cubicBezTo>
                    <a:cubicBezTo>
                      <a:pt x="341" y="317"/>
                      <a:pt x="371" y="334"/>
                      <a:pt x="371" y="334"/>
                    </a:cubicBezTo>
                    <a:lnTo>
                      <a:pt x="347" y="334"/>
                    </a:lnTo>
                    <a:lnTo>
                      <a:pt x="341" y="328"/>
                    </a:lnTo>
                    <a:cubicBezTo>
                      <a:pt x="341" y="322"/>
                      <a:pt x="335" y="317"/>
                      <a:pt x="329" y="309"/>
                    </a:cubicBezTo>
                    <a:cubicBezTo>
                      <a:pt x="317" y="292"/>
                      <a:pt x="311" y="274"/>
                      <a:pt x="299" y="257"/>
                    </a:cubicBezTo>
                    <a:close/>
                    <a:moveTo>
                      <a:pt x="132" y="215"/>
                    </a:moveTo>
                    <a:cubicBezTo>
                      <a:pt x="138" y="221"/>
                      <a:pt x="162" y="227"/>
                      <a:pt x="186" y="232"/>
                    </a:cubicBezTo>
                    <a:cubicBezTo>
                      <a:pt x="228" y="245"/>
                      <a:pt x="245" y="251"/>
                      <a:pt x="251" y="251"/>
                    </a:cubicBezTo>
                    <a:lnTo>
                      <a:pt x="258" y="251"/>
                    </a:lnTo>
                    <a:lnTo>
                      <a:pt x="264" y="257"/>
                    </a:lnTo>
                    <a:cubicBezTo>
                      <a:pt x="269" y="262"/>
                      <a:pt x="287" y="304"/>
                      <a:pt x="305" y="322"/>
                    </a:cubicBezTo>
                    <a:cubicBezTo>
                      <a:pt x="311" y="334"/>
                      <a:pt x="311" y="339"/>
                      <a:pt x="317" y="345"/>
                    </a:cubicBezTo>
                    <a:lnTo>
                      <a:pt x="317" y="352"/>
                    </a:lnTo>
                    <a:lnTo>
                      <a:pt x="322" y="358"/>
                    </a:lnTo>
                    <a:lnTo>
                      <a:pt x="329" y="364"/>
                    </a:lnTo>
                    <a:lnTo>
                      <a:pt x="358" y="364"/>
                    </a:lnTo>
                    <a:lnTo>
                      <a:pt x="352" y="369"/>
                    </a:lnTo>
                    <a:cubicBezTo>
                      <a:pt x="352" y="375"/>
                      <a:pt x="347" y="381"/>
                      <a:pt x="347" y="388"/>
                    </a:cubicBezTo>
                    <a:lnTo>
                      <a:pt x="341" y="388"/>
                    </a:lnTo>
                    <a:cubicBezTo>
                      <a:pt x="335" y="394"/>
                      <a:pt x="335" y="394"/>
                      <a:pt x="329" y="399"/>
                    </a:cubicBezTo>
                    <a:cubicBezTo>
                      <a:pt x="317" y="411"/>
                      <a:pt x="311" y="460"/>
                      <a:pt x="305" y="495"/>
                    </a:cubicBezTo>
                    <a:cubicBezTo>
                      <a:pt x="305" y="501"/>
                      <a:pt x="294" y="512"/>
                      <a:pt x="287" y="524"/>
                    </a:cubicBezTo>
                    <a:cubicBezTo>
                      <a:pt x="269" y="548"/>
                      <a:pt x="264" y="567"/>
                      <a:pt x="264" y="572"/>
                    </a:cubicBezTo>
                    <a:cubicBezTo>
                      <a:pt x="251" y="578"/>
                      <a:pt x="228" y="595"/>
                      <a:pt x="215" y="602"/>
                    </a:cubicBezTo>
                    <a:cubicBezTo>
                      <a:pt x="215" y="590"/>
                      <a:pt x="209" y="584"/>
                      <a:pt x="204" y="584"/>
                    </a:cubicBezTo>
                    <a:lnTo>
                      <a:pt x="204" y="578"/>
                    </a:lnTo>
                    <a:cubicBezTo>
                      <a:pt x="198" y="572"/>
                      <a:pt x="186" y="512"/>
                      <a:pt x="186" y="501"/>
                    </a:cubicBezTo>
                    <a:cubicBezTo>
                      <a:pt x="192" y="488"/>
                      <a:pt x="179" y="430"/>
                      <a:pt x="168" y="424"/>
                    </a:cubicBezTo>
                    <a:lnTo>
                      <a:pt x="168" y="417"/>
                    </a:lnTo>
                    <a:cubicBezTo>
                      <a:pt x="168" y="411"/>
                      <a:pt x="174" y="405"/>
                      <a:pt x="174" y="399"/>
                    </a:cubicBezTo>
                    <a:cubicBezTo>
                      <a:pt x="168" y="381"/>
                      <a:pt x="151" y="381"/>
                      <a:pt x="102" y="375"/>
                    </a:cubicBezTo>
                    <a:cubicBezTo>
                      <a:pt x="96" y="369"/>
                      <a:pt x="91" y="369"/>
                      <a:pt x="91" y="369"/>
                    </a:cubicBezTo>
                    <a:lnTo>
                      <a:pt x="72" y="369"/>
                    </a:lnTo>
                    <a:cubicBezTo>
                      <a:pt x="66" y="369"/>
                      <a:pt x="49" y="352"/>
                      <a:pt x="44" y="345"/>
                    </a:cubicBezTo>
                    <a:cubicBezTo>
                      <a:pt x="36" y="339"/>
                      <a:pt x="31" y="339"/>
                      <a:pt x="31" y="334"/>
                    </a:cubicBezTo>
                    <a:lnTo>
                      <a:pt x="31" y="292"/>
                    </a:lnTo>
                    <a:cubicBezTo>
                      <a:pt x="36" y="287"/>
                      <a:pt x="36" y="281"/>
                      <a:pt x="36" y="274"/>
                    </a:cubicBezTo>
                    <a:cubicBezTo>
                      <a:pt x="44" y="274"/>
                      <a:pt x="44" y="268"/>
                      <a:pt x="49" y="262"/>
                    </a:cubicBezTo>
                    <a:cubicBezTo>
                      <a:pt x="49" y="262"/>
                      <a:pt x="61" y="257"/>
                      <a:pt x="72" y="251"/>
                    </a:cubicBezTo>
                    <a:cubicBezTo>
                      <a:pt x="91" y="238"/>
                      <a:pt x="121" y="215"/>
                      <a:pt x="121" y="215"/>
                    </a:cubicBezTo>
                    <a:close/>
                    <a:moveTo>
                      <a:pt x="215" y="1"/>
                    </a:moveTo>
                    <a:cubicBezTo>
                      <a:pt x="204" y="1"/>
                      <a:pt x="179" y="12"/>
                      <a:pt x="156" y="31"/>
                    </a:cubicBezTo>
                    <a:cubicBezTo>
                      <a:pt x="151" y="36"/>
                      <a:pt x="144" y="36"/>
                      <a:pt x="144" y="36"/>
                    </a:cubicBezTo>
                    <a:lnTo>
                      <a:pt x="132" y="42"/>
                    </a:lnTo>
                    <a:lnTo>
                      <a:pt x="132" y="54"/>
                    </a:lnTo>
                    <a:cubicBezTo>
                      <a:pt x="126" y="78"/>
                      <a:pt x="269" y="215"/>
                      <a:pt x="269" y="215"/>
                    </a:cubicBezTo>
                    <a:lnTo>
                      <a:pt x="264" y="215"/>
                    </a:lnTo>
                    <a:lnTo>
                      <a:pt x="258" y="221"/>
                    </a:lnTo>
                    <a:cubicBezTo>
                      <a:pt x="251" y="221"/>
                      <a:pt x="215" y="209"/>
                      <a:pt x="192" y="202"/>
                    </a:cubicBezTo>
                    <a:cubicBezTo>
                      <a:pt x="138" y="185"/>
                      <a:pt x="138" y="185"/>
                      <a:pt x="132" y="185"/>
                    </a:cubicBezTo>
                    <a:lnTo>
                      <a:pt x="115" y="185"/>
                    </a:lnTo>
                    <a:cubicBezTo>
                      <a:pt x="108" y="185"/>
                      <a:pt x="102" y="191"/>
                      <a:pt x="55" y="221"/>
                    </a:cubicBezTo>
                    <a:cubicBezTo>
                      <a:pt x="44" y="232"/>
                      <a:pt x="36" y="238"/>
                      <a:pt x="31" y="238"/>
                    </a:cubicBezTo>
                    <a:lnTo>
                      <a:pt x="25" y="245"/>
                    </a:lnTo>
                    <a:cubicBezTo>
                      <a:pt x="19" y="251"/>
                      <a:pt x="14" y="257"/>
                      <a:pt x="14" y="262"/>
                    </a:cubicBezTo>
                    <a:cubicBezTo>
                      <a:pt x="14" y="268"/>
                      <a:pt x="8" y="268"/>
                      <a:pt x="8" y="274"/>
                    </a:cubicBezTo>
                    <a:cubicBezTo>
                      <a:pt x="1" y="281"/>
                      <a:pt x="1" y="287"/>
                      <a:pt x="1" y="328"/>
                    </a:cubicBezTo>
                    <a:lnTo>
                      <a:pt x="1" y="339"/>
                    </a:lnTo>
                    <a:cubicBezTo>
                      <a:pt x="1" y="352"/>
                      <a:pt x="8" y="358"/>
                      <a:pt x="8" y="358"/>
                    </a:cubicBezTo>
                    <a:cubicBezTo>
                      <a:pt x="14" y="364"/>
                      <a:pt x="19" y="364"/>
                      <a:pt x="19" y="369"/>
                    </a:cubicBezTo>
                    <a:cubicBezTo>
                      <a:pt x="44" y="390"/>
                      <a:pt x="56" y="401"/>
                      <a:pt x="70" y="401"/>
                    </a:cubicBezTo>
                    <a:cubicBezTo>
                      <a:pt x="73" y="401"/>
                      <a:pt x="76" y="400"/>
                      <a:pt x="79" y="399"/>
                    </a:cubicBezTo>
                    <a:cubicBezTo>
                      <a:pt x="85" y="399"/>
                      <a:pt x="91" y="399"/>
                      <a:pt x="96" y="405"/>
                    </a:cubicBezTo>
                    <a:cubicBezTo>
                      <a:pt x="108" y="405"/>
                      <a:pt x="126" y="405"/>
                      <a:pt x="138" y="411"/>
                    </a:cubicBezTo>
                    <a:cubicBezTo>
                      <a:pt x="138" y="417"/>
                      <a:pt x="132" y="430"/>
                      <a:pt x="151" y="447"/>
                    </a:cubicBezTo>
                    <a:cubicBezTo>
                      <a:pt x="151" y="452"/>
                      <a:pt x="156" y="482"/>
                      <a:pt x="156" y="488"/>
                    </a:cubicBezTo>
                    <a:cubicBezTo>
                      <a:pt x="151" y="512"/>
                      <a:pt x="174" y="590"/>
                      <a:pt x="179" y="595"/>
                    </a:cubicBezTo>
                    <a:lnTo>
                      <a:pt x="179" y="602"/>
                    </a:lnTo>
                    <a:cubicBezTo>
                      <a:pt x="186" y="602"/>
                      <a:pt x="186" y="608"/>
                      <a:pt x="186" y="608"/>
                    </a:cubicBezTo>
                    <a:cubicBezTo>
                      <a:pt x="186" y="614"/>
                      <a:pt x="186" y="620"/>
                      <a:pt x="192" y="625"/>
                    </a:cubicBezTo>
                    <a:cubicBezTo>
                      <a:pt x="198" y="631"/>
                      <a:pt x="204" y="631"/>
                      <a:pt x="209" y="631"/>
                    </a:cubicBezTo>
                    <a:lnTo>
                      <a:pt x="215" y="631"/>
                    </a:lnTo>
                    <a:cubicBezTo>
                      <a:pt x="222" y="631"/>
                      <a:pt x="275" y="602"/>
                      <a:pt x="287" y="590"/>
                    </a:cubicBezTo>
                    <a:cubicBezTo>
                      <a:pt x="287" y="590"/>
                      <a:pt x="294" y="584"/>
                      <a:pt x="294" y="578"/>
                    </a:cubicBezTo>
                    <a:cubicBezTo>
                      <a:pt x="294" y="572"/>
                      <a:pt x="305" y="554"/>
                      <a:pt x="317" y="542"/>
                    </a:cubicBezTo>
                    <a:cubicBezTo>
                      <a:pt x="335" y="512"/>
                      <a:pt x="335" y="507"/>
                      <a:pt x="335" y="501"/>
                    </a:cubicBezTo>
                    <a:cubicBezTo>
                      <a:pt x="341" y="465"/>
                      <a:pt x="347" y="424"/>
                      <a:pt x="352" y="417"/>
                    </a:cubicBezTo>
                    <a:lnTo>
                      <a:pt x="358" y="417"/>
                    </a:lnTo>
                    <a:cubicBezTo>
                      <a:pt x="365" y="411"/>
                      <a:pt x="371" y="405"/>
                      <a:pt x="371" y="399"/>
                    </a:cubicBezTo>
                    <a:cubicBezTo>
                      <a:pt x="377" y="394"/>
                      <a:pt x="382" y="388"/>
                      <a:pt x="382" y="381"/>
                    </a:cubicBezTo>
                    <a:lnTo>
                      <a:pt x="388" y="369"/>
                    </a:lnTo>
                    <a:cubicBezTo>
                      <a:pt x="394" y="364"/>
                      <a:pt x="394" y="358"/>
                      <a:pt x="394" y="352"/>
                    </a:cubicBezTo>
                    <a:cubicBezTo>
                      <a:pt x="394" y="339"/>
                      <a:pt x="388" y="334"/>
                      <a:pt x="382" y="334"/>
                    </a:cubicBezTo>
                    <a:lnTo>
                      <a:pt x="394" y="334"/>
                    </a:lnTo>
                    <a:cubicBezTo>
                      <a:pt x="401" y="328"/>
                      <a:pt x="412" y="322"/>
                      <a:pt x="418" y="309"/>
                    </a:cubicBezTo>
                    <a:lnTo>
                      <a:pt x="424" y="309"/>
                    </a:lnTo>
                    <a:lnTo>
                      <a:pt x="424" y="304"/>
                    </a:lnTo>
                    <a:cubicBezTo>
                      <a:pt x="429" y="298"/>
                      <a:pt x="437" y="292"/>
                      <a:pt x="437" y="287"/>
                    </a:cubicBezTo>
                    <a:lnTo>
                      <a:pt x="448" y="287"/>
                    </a:lnTo>
                    <a:lnTo>
                      <a:pt x="442" y="268"/>
                    </a:lnTo>
                    <a:cubicBezTo>
                      <a:pt x="424" y="174"/>
                      <a:pt x="377" y="84"/>
                      <a:pt x="305" y="12"/>
                    </a:cubicBezTo>
                    <a:lnTo>
                      <a:pt x="299" y="6"/>
                    </a:lnTo>
                    <a:lnTo>
                      <a:pt x="275" y="12"/>
                    </a:lnTo>
                    <a:cubicBezTo>
                      <a:pt x="258" y="6"/>
                      <a:pt x="228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9"/>
              <p:cNvSpPr/>
              <p:nvPr/>
            </p:nvSpPr>
            <p:spPr>
              <a:xfrm>
                <a:off x="4226854" y="1312066"/>
                <a:ext cx="38805" cy="38986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6" extrusionOk="0">
                    <a:moveTo>
                      <a:pt x="107" y="37"/>
                    </a:moveTo>
                    <a:cubicBezTo>
                      <a:pt x="149" y="37"/>
                      <a:pt x="179" y="67"/>
                      <a:pt x="179" y="108"/>
                    </a:cubicBezTo>
                    <a:cubicBezTo>
                      <a:pt x="179" y="149"/>
                      <a:pt x="149" y="185"/>
                      <a:pt x="107" y="185"/>
                    </a:cubicBezTo>
                    <a:cubicBezTo>
                      <a:pt x="66" y="185"/>
                      <a:pt x="30" y="149"/>
                      <a:pt x="30" y="108"/>
                    </a:cubicBezTo>
                    <a:cubicBezTo>
                      <a:pt x="30" y="67"/>
                      <a:pt x="66" y="37"/>
                      <a:pt x="107" y="37"/>
                    </a:cubicBezTo>
                    <a:close/>
                    <a:moveTo>
                      <a:pt x="107" y="1"/>
                    </a:moveTo>
                    <a:cubicBezTo>
                      <a:pt x="47" y="1"/>
                      <a:pt x="0" y="48"/>
                      <a:pt x="0" y="108"/>
                    </a:cubicBezTo>
                    <a:cubicBezTo>
                      <a:pt x="0" y="168"/>
                      <a:pt x="47" y="215"/>
                      <a:pt x="107" y="215"/>
                    </a:cubicBezTo>
                    <a:cubicBezTo>
                      <a:pt x="168" y="215"/>
                      <a:pt x="215" y="168"/>
                      <a:pt x="215" y="108"/>
                    </a:cubicBezTo>
                    <a:cubicBezTo>
                      <a:pt x="215" y="48"/>
                      <a:pt x="168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19"/>
              <p:cNvSpPr/>
              <p:nvPr/>
            </p:nvSpPr>
            <p:spPr>
              <a:xfrm>
                <a:off x="4197614" y="1298168"/>
                <a:ext cx="96923" cy="10342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73" extrusionOk="0">
                    <a:moveTo>
                      <a:pt x="269" y="31"/>
                    </a:moveTo>
                    <a:cubicBezTo>
                      <a:pt x="352" y="31"/>
                      <a:pt x="424" y="102"/>
                      <a:pt x="424" y="185"/>
                    </a:cubicBezTo>
                    <a:cubicBezTo>
                      <a:pt x="424" y="251"/>
                      <a:pt x="322" y="429"/>
                      <a:pt x="269" y="512"/>
                    </a:cubicBezTo>
                    <a:cubicBezTo>
                      <a:pt x="215" y="429"/>
                      <a:pt x="115" y="251"/>
                      <a:pt x="115" y="185"/>
                    </a:cubicBezTo>
                    <a:cubicBezTo>
                      <a:pt x="115" y="102"/>
                      <a:pt x="187" y="31"/>
                      <a:pt x="269" y="31"/>
                    </a:cubicBezTo>
                    <a:close/>
                    <a:moveTo>
                      <a:pt x="269" y="1"/>
                    </a:moveTo>
                    <a:cubicBezTo>
                      <a:pt x="168" y="1"/>
                      <a:pt x="85" y="83"/>
                      <a:pt x="85" y="185"/>
                    </a:cubicBezTo>
                    <a:cubicBezTo>
                      <a:pt x="85" y="215"/>
                      <a:pt x="97" y="256"/>
                      <a:pt x="121" y="304"/>
                    </a:cubicBezTo>
                    <a:cubicBezTo>
                      <a:pt x="79" y="316"/>
                      <a:pt x="36" y="334"/>
                      <a:pt x="1" y="358"/>
                    </a:cubicBezTo>
                    <a:lnTo>
                      <a:pt x="19" y="388"/>
                    </a:lnTo>
                    <a:cubicBezTo>
                      <a:pt x="55" y="364"/>
                      <a:pt x="91" y="345"/>
                      <a:pt x="132" y="328"/>
                    </a:cubicBezTo>
                    <a:cubicBezTo>
                      <a:pt x="179" y="435"/>
                      <a:pt x="251" y="542"/>
                      <a:pt x="258" y="548"/>
                    </a:cubicBezTo>
                    <a:lnTo>
                      <a:pt x="269" y="572"/>
                    </a:lnTo>
                    <a:lnTo>
                      <a:pt x="281" y="548"/>
                    </a:lnTo>
                    <a:cubicBezTo>
                      <a:pt x="287" y="542"/>
                      <a:pt x="358" y="435"/>
                      <a:pt x="407" y="328"/>
                    </a:cubicBezTo>
                    <a:cubicBezTo>
                      <a:pt x="448" y="345"/>
                      <a:pt x="484" y="364"/>
                      <a:pt x="520" y="388"/>
                    </a:cubicBezTo>
                    <a:lnTo>
                      <a:pt x="537" y="364"/>
                    </a:lnTo>
                    <a:cubicBezTo>
                      <a:pt x="501" y="334"/>
                      <a:pt x="460" y="316"/>
                      <a:pt x="418" y="304"/>
                    </a:cubicBezTo>
                    <a:cubicBezTo>
                      <a:pt x="442" y="256"/>
                      <a:pt x="454" y="215"/>
                      <a:pt x="454" y="185"/>
                    </a:cubicBezTo>
                    <a:cubicBezTo>
                      <a:pt x="454" y="83"/>
                      <a:pt x="371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19"/>
              <p:cNvSpPr/>
              <p:nvPr/>
            </p:nvSpPr>
            <p:spPr>
              <a:xfrm>
                <a:off x="4281542" y="1342388"/>
                <a:ext cx="8844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2" extrusionOk="0">
                    <a:moveTo>
                      <a:pt x="19" y="0"/>
                    </a:moveTo>
                    <a:lnTo>
                      <a:pt x="0" y="23"/>
                    </a:lnTo>
                    <a:cubicBezTo>
                      <a:pt x="13" y="29"/>
                      <a:pt x="25" y="36"/>
                      <a:pt x="36" y="41"/>
                    </a:cubicBezTo>
                    <a:lnTo>
                      <a:pt x="49" y="11"/>
                    </a:lnTo>
                    <a:cubicBezTo>
                      <a:pt x="36" y="6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19"/>
              <p:cNvSpPr/>
              <p:nvPr/>
            </p:nvSpPr>
            <p:spPr>
              <a:xfrm>
                <a:off x="4290206" y="1507717"/>
                <a:ext cx="14259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79" h="67" extrusionOk="0">
                    <a:moveTo>
                      <a:pt x="60" y="0"/>
                    </a:moveTo>
                    <a:cubicBezTo>
                      <a:pt x="37" y="13"/>
                      <a:pt x="18" y="25"/>
                      <a:pt x="1" y="36"/>
                    </a:cubicBezTo>
                    <a:lnTo>
                      <a:pt x="12" y="66"/>
                    </a:lnTo>
                    <a:cubicBezTo>
                      <a:pt x="37" y="55"/>
                      <a:pt x="54" y="42"/>
                      <a:pt x="78" y="25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19"/>
              <p:cNvSpPr/>
              <p:nvPr/>
            </p:nvSpPr>
            <p:spPr>
              <a:xfrm>
                <a:off x="4337494" y="1417292"/>
                <a:ext cx="6678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37" h="79" extrusionOk="0">
                    <a:moveTo>
                      <a:pt x="31" y="1"/>
                    </a:moveTo>
                    <a:lnTo>
                      <a:pt x="1" y="7"/>
                    </a:lnTo>
                    <a:cubicBezTo>
                      <a:pt x="6" y="31"/>
                      <a:pt x="6" y="55"/>
                      <a:pt x="6" y="78"/>
                    </a:cubicBezTo>
                    <a:lnTo>
                      <a:pt x="36" y="78"/>
                    </a:lnTo>
                    <a:cubicBezTo>
                      <a:pt x="36" y="55"/>
                      <a:pt x="36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19"/>
              <p:cNvSpPr/>
              <p:nvPr/>
            </p:nvSpPr>
            <p:spPr>
              <a:xfrm>
                <a:off x="4310601" y="1490571"/>
                <a:ext cx="13176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3" h="73" extrusionOk="0">
                    <a:moveTo>
                      <a:pt x="48" y="1"/>
                    </a:moveTo>
                    <a:cubicBezTo>
                      <a:pt x="31" y="18"/>
                      <a:pt x="12" y="37"/>
                      <a:pt x="1" y="48"/>
                    </a:cubicBezTo>
                    <a:lnTo>
                      <a:pt x="18" y="72"/>
                    </a:lnTo>
                    <a:lnTo>
                      <a:pt x="72" y="18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19"/>
              <p:cNvSpPr/>
              <p:nvPr/>
            </p:nvSpPr>
            <p:spPr>
              <a:xfrm>
                <a:off x="4266561" y="1519630"/>
                <a:ext cx="14078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8" extrusionOk="0">
                    <a:moveTo>
                      <a:pt x="66" y="0"/>
                    </a:moveTo>
                    <a:cubicBezTo>
                      <a:pt x="42" y="6"/>
                      <a:pt x="19" y="19"/>
                      <a:pt x="0" y="19"/>
                    </a:cubicBezTo>
                    <a:lnTo>
                      <a:pt x="6" y="47"/>
                    </a:lnTo>
                    <a:cubicBezTo>
                      <a:pt x="30" y="47"/>
                      <a:pt x="55" y="36"/>
                      <a:pt x="78" y="3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19"/>
              <p:cNvSpPr/>
              <p:nvPr/>
            </p:nvSpPr>
            <p:spPr>
              <a:xfrm>
                <a:off x="4325582" y="1468009"/>
                <a:ext cx="11010" cy="15161"/>
              </a:xfrm>
              <a:custGeom>
                <a:avLst/>
                <a:gdLst/>
                <a:ahLst/>
                <a:cxnLst/>
                <a:rect l="l" t="t" r="r" b="b"/>
                <a:pathLst>
                  <a:path w="61" h="84" extrusionOk="0">
                    <a:moveTo>
                      <a:pt x="36" y="0"/>
                    </a:moveTo>
                    <a:cubicBezTo>
                      <a:pt x="25" y="24"/>
                      <a:pt x="14" y="47"/>
                      <a:pt x="1" y="66"/>
                    </a:cubicBezTo>
                    <a:lnTo>
                      <a:pt x="31" y="83"/>
                    </a:lnTo>
                    <a:cubicBezTo>
                      <a:pt x="42" y="60"/>
                      <a:pt x="55" y="36"/>
                      <a:pt x="61" y="1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9"/>
              <p:cNvSpPr/>
              <p:nvPr/>
            </p:nvSpPr>
            <p:spPr>
              <a:xfrm>
                <a:off x="4298869" y="1351774"/>
                <a:ext cx="14078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78" h="67" extrusionOk="0">
                    <a:moveTo>
                      <a:pt x="19" y="1"/>
                    </a:moveTo>
                    <a:lnTo>
                      <a:pt x="0" y="25"/>
                    </a:lnTo>
                    <a:cubicBezTo>
                      <a:pt x="19" y="37"/>
                      <a:pt x="36" y="55"/>
                      <a:pt x="54" y="67"/>
                    </a:cubicBezTo>
                    <a:lnTo>
                      <a:pt x="77" y="42"/>
                    </a:lnTo>
                    <a:cubicBezTo>
                      <a:pt x="60" y="31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9"/>
              <p:cNvSpPr/>
              <p:nvPr/>
            </p:nvSpPr>
            <p:spPr>
              <a:xfrm>
                <a:off x="4330996" y="1392565"/>
                <a:ext cx="10107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56" h="80" extrusionOk="0">
                    <a:moveTo>
                      <a:pt x="25" y="1"/>
                    </a:moveTo>
                    <a:lnTo>
                      <a:pt x="1" y="14"/>
                    </a:lnTo>
                    <a:cubicBezTo>
                      <a:pt x="6" y="31"/>
                      <a:pt x="19" y="55"/>
                      <a:pt x="25" y="79"/>
                    </a:cubicBezTo>
                    <a:lnTo>
                      <a:pt x="55" y="67"/>
                    </a:lnTo>
                    <a:cubicBezTo>
                      <a:pt x="48" y="44"/>
                      <a:pt x="37" y="1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19"/>
              <p:cNvSpPr/>
              <p:nvPr/>
            </p:nvSpPr>
            <p:spPr>
              <a:xfrm>
                <a:off x="4317099" y="1369101"/>
                <a:ext cx="13176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78" extrusionOk="0">
                    <a:moveTo>
                      <a:pt x="25" y="1"/>
                    </a:moveTo>
                    <a:lnTo>
                      <a:pt x="1" y="24"/>
                    </a:lnTo>
                    <a:cubicBezTo>
                      <a:pt x="18" y="42"/>
                      <a:pt x="31" y="59"/>
                      <a:pt x="42" y="78"/>
                    </a:cubicBezTo>
                    <a:lnTo>
                      <a:pt x="72" y="66"/>
                    </a:lnTo>
                    <a:cubicBezTo>
                      <a:pt x="53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19"/>
              <p:cNvSpPr/>
              <p:nvPr/>
            </p:nvSpPr>
            <p:spPr>
              <a:xfrm>
                <a:off x="4335509" y="1444185"/>
                <a:ext cx="8664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48" h="80" extrusionOk="0">
                    <a:moveTo>
                      <a:pt x="17" y="1"/>
                    </a:moveTo>
                    <a:cubicBezTo>
                      <a:pt x="12" y="25"/>
                      <a:pt x="6" y="49"/>
                      <a:pt x="0" y="66"/>
                    </a:cubicBezTo>
                    <a:lnTo>
                      <a:pt x="30" y="79"/>
                    </a:lnTo>
                    <a:cubicBezTo>
                      <a:pt x="36" y="55"/>
                      <a:pt x="42" y="3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19"/>
              <p:cNvSpPr/>
              <p:nvPr/>
            </p:nvSpPr>
            <p:spPr>
              <a:xfrm>
                <a:off x="4213858" y="1520532"/>
                <a:ext cx="14078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78" h="50" extrusionOk="0">
                    <a:moveTo>
                      <a:pt x="12" y="1"/>
                    </a:moveTo>
                    <a:lnTo>
                      <a:pt x="1" y="31"/>
                    </a:lnTo>
                    <a:cubicBezTo>
                      <a:pt x="25" y="36"/>
                      <a:pt x="48" y="42"/>
                      <a:pt x="72" y="49"/>
                    </a:cubicBezTo>
                    <a:lnTo>
                      <a:pt x="78" y="19"/>
                    </a:lnTo>
                    <a:cubicBezTo>
                      <a:pt x="61" y="14"/>
                      <a:pt x="37" y="6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19"/>
              <p:cNvSpPr/>
              <p:nvPr/>
            </p:nvSpPr>
            <p:spPr>
              <a:xfrm>
                <a:off x="4155921" y="1471258"/>
                <a:ext cx="11912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6" h="78" extrusionOk="0">
                    <a:moveTo>
                      <a:pt x="30" y="1"/>
                    </a:moveTo>
                    <a:lnTo>
                      <a:pt x="0" y="12"/>
                    </a:lnTo>
                    <a:cubicBezTo>
                      <a:pt x="12" y="36"/>
                      <a:pt x="24" y="54"/>
                      <a:pt x="36" y="78"/>
                    </a:cubicBezTo>
                    <a:lnTo>
                      <a:pt x="66" y="59"/>
                    </a:lnTo>
                    <a:cubicBezTo>
                      <a:pt x="53" y="42"/>
                      <a:pt x="42" y="18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19"/>
              <p:cNvSpPr/>
              <p:nvPr/>
            </p:nvSpPr>
            <p:spPr>
              <a:xfrm>
                <a:off x="4148340" y="1446531"/>
                <a:ext cx="8664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48" h="78" extrusionOk="0">
                    <a:moveTo>
                      <a:pt x="31" y="1"/>
                    </a:moveTo>
                    <a:lnTo>
                      <a:pt x="1" y="6"/>
                    </a:lnTo>
                    <a:cubicBezTo>
                      <a:pt x="6" y="31"/>
                      <a:pt x="12" y="53"/>
                      <a:pt x="18" y="78"/>
                    </a:cubicBezTo>
                    <a:lnTo>
                      <a:pt x="48" y="72"/>
                    </a:lnTo>
                    <a:cubicBezTo>
                      <a:pt x="42" y="48"/>
                      <a:pt x="36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9"/>
              <p:cNvSpPr/>
              <p:nvPr/>
            </p:nvSpPr>
            <p:spPr>
              <a:xfrm>
                <a:off x="4170902" y="1491654"/>
                <a:ext cx="12995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78" extrusionOk="0">
                    <a:moveTo>
                      <a:pt x="24" y="1"/>
                    </a:moveTo>
                    <a:lnTo>
                      <a:pt x="0" y="24"/>
                    </a:lnTo>
                    <a:cubicBezTo>
                      <a:pt x="13" y="42"/>
                      <a:pt x="30" y="59"/>
                      <a:pt x="49" y="78"/>
                    </a:cubicBezTo>
                    <a:lnTo>
                      <a:pt x="72" y="54"/>
                    </a:lnTo>
                    <a:cubicBezTo>
                      <a:pt x="54" y="36"/>
                      <a:pt x="36" y="24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9"/>
              <p:cNvSpPr/>
              <p:nvPr/>
            </p:nvSpPr>
            <p:spPr>
              <a:xfrm>
                <a:off x="4150506" y="1394911"/>
                <a:ext cx="9927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55" h="78" extrusionOk="0">
                    <a:moveTo>
                      <a:pt x="24" y="1"/>
                    </a:moveTo>
                    <a:cubicBezTo>
                      <a:pt x="19" y="23"/>
                      <a:pt x="6" y="48"/>
                      <a:pt x="0" y="72"/>
                    </a:cubicBezTo>
                    <a:lnTo>
                      <a:pt x="30" y="78"/>
                    </a:lnTo>
                    <a:cubicBezTo>
                      <a:pt x="36" y="54"/>
                      <a:pt x="47" y="31"/>
                      <a:pt x="54" y="12"/>
                    </a:cubicBez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9"/>
              <p:cNvSpPr/>
              <p:nvPr/>
            </p:nvSpPr>
            <p:spPr>
              <a:xfrm>
                <a:off x="4147438" y="1420721"/>
                <a:ext cx="6498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73" extrusionOk="0">
                    <a:moveTo>
                      <a:pt x="6" y="1"/>
                    </a:moveTo>
                    <a:cubicBezTo>
                      <a:pt x="0" y="23"/>
                      <a:pt x="0" y="42"/>
                      <a:pt x="0" y="66"/>
                    </a:cubicBezTo>
                    <a:lnTo>
                      <a:pt x="0" y="72"/>
                    </a:lnTo>
                    <a:lnTo>
                      <a:pt x="29" y="72"/>
                    </a:lnTo>
                    <a:lnTo>
                      <a:pt x="29" y="66"/>
                    </a:lnTo>
                    <a:cubicBezTo>
                      <a:pt x="29" y="48"/>
                      <a:pt x="36" y="23"/>
                      <a:pt x="36" y="6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9"/>
              <p:cNvSpPr/>
              <p:nvPr/>
            </p:nvSpPr>
            <p:spPr>
              <a:xfrm>
                <a:off x="4161336" y="1371267"/>
                <a:ext cx="11912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6" h="78" extrusionOk="0">
                    <a:moveTo>
                      <a:pt x="42" y="0"/>
                    </a:moveTo>
                    <a:cubicBezTo>
                      <a:pt x="23" y="24"/>
                      <a:pt x="12" y="42"/>
                      <a:pt x="0" y="66"/>
                    </a:cubicBezTo>
                    <a:lnTo>
                      <a:pt x="23" y="77"/>
                    </a:lnTo>
                    <a:cubicBezTo>
                      <a:pt x="36" y="60"/>
                      <a:pt x="53" y="42"/>
                      <a:pt x="66" y="24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9"/>
              <p:cNvSpPr/>
              <p:nvPr/>
            </p:nvSpPr>
            <p:spPr>
              <a:xfrm>
                <a:off x="4240751" y="1525044"/>
                <a:ext cx="129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30" y="36"/>
                    </a:lnTo>
                    <a:cubicBezTo>
                      <a:pt x="42" y="36"/>
                      <a:pt x="61" y="36"/>
                      <a:pt x="72" y="30"/>
                    </a:cubicBezTo>
                    <a:lnTo>
                      <a:pt x="72" y="0"/>
                    </a:lnTo>
                    <a:cubicBezTo>
                      <a:pt x="56" y="0"/>
                      <a:pt x="40" y="3"/>
                      <a:pt x="24" y="3"/>
                    </a:cubicBezTo>
                    <a:cubicBezTo>
                      <a:pt x="17" y="3"/>
                      <a:pt x="9" y="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9"/>
              <p:cNvSpPr/>
              <p:nvPr/>
            </p:nvSpPr>
            <p:spPr>
              <a:xfrm>
                <a:off x="4190214" y="1508800"/>
                <a:ext cx="14078" cy="11912"/>
              </a:xfrm>
              <a:custGeom>
                <a:avLst/>
                <a:gdLst/>
                <a:ahLst/>
                <a:cxnLst/>
                <a:rect l="l" t="t" r="r" b="b"/>
                <a:pathLst>
                  <a:path w="78" h="66" extrusionOk="0">
                    <a:moveTo>
                      <a:pt x="19" y="0"/>
                    </a:moveTo>
                    <a:lnTo>
                      <a:pt x="0" y="30"/>
                    </a:lnTo>
                    <a:cubicBezTo>
                      <a:pt x="19" y="43"/>
                      <a:pt x="42" y="54"/>
                      <a:pt x="66" y="66"/>
                    </a:cubicBezTo>
                    <a:lnTo>
                      <a:pt x="77" y="36"/>
                    </a:lnTo>
                    <a:cubicBezTo>
                      <a:pt x="60" y="30"/>
                      <a:pt x="36" y="19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9"/>
              <p:cNvSpPr/>
              <p:nvPr/>
            </p:nvSpPr>
            <p:spPr>
              <a:xfrm>
                <a:off x="4177219" y="1352857"/>
                <a:ext cx="14259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9" h="73" extrusionOk="0">
                    <a:moveTo>
                      <a:pt x="61" y="1"/>
                    </a:moveTo>
                    <a:cubicBezTo>
                      <a:pt x="37" y="13"/>
                      <a:pt x="19" y="31"/>
                      <a:pt x="1" y="49"/>
                    </a:cubicBezTo>
                    <a:lnTo>
                      <a:pt x="25" y="72"/>
                    </a:lnTo>
                    <a:cubicBezTo>
                      <a:pt x="42" y="55"/>
                      <a:pt x="61" y="42"/>
                      <a:pt x="78" y="25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9"/>
              <p:cNvSpPr/>
              <p:nvPr/>
            </p:nvSpPr>
            <p:spPr>
              <a:xfrm>
                <a:off x="4199961" y="1342388"/>
                <a:ext cx="7761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43" h="48" extrusionOk="0">
                    <a:moveTo>
                      <a:pt x="31" y="0"/>
                    </a:moveTo>
                    <a:cubicBezTo>
                      <a:pt x="18" y="6"/>
                      <a:pt x="6" y="11"/>
                      <a:pt x="1" y="17"/>
                    </a:cubicBezTo>
                    <a:lnTo>
                      <a:pt x="12" y="47"/>
                    </a:lnTo>
                    <a:cubicBezTo>
                      <a:pt x="23" y="41"/>
                      <a:pt x="36" y="36"/>
                      <a:pt x="42" y="2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4" name="Google Shape;1604;p19"/>
            <p:cNvGrpSpPr/>
            <p:nvPr/>
          </p:nvGrpSpPr>
          <p:grpSpPr>
            <a:xfrm>
              <a:off x="1270663" y="134087"/>
              <a:ext cx="565294" cy="461632"/>
              <a:chOff x="2909999" y="3910400"/>
              <a:chExt cx="210632" cy="172007"/>
            </a:xfrm>
          </p:grpSpPr>
          <p:sp>
            <p:nvSpPr>
              <p:cNvPr id="1605" name="Google Shape;1605;p19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26" extrusionOk="0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9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1" extrusionOk="0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9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61" extrusionOk="0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19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19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84" h="114" extrusionOk="0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9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4" extrusionOk="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9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13" extrusionOk="0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9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avLst/>
                <a:gdLst/>
                <a:ahLst/>
                <a:cxnLst/>
                <a:rect l="l" t="t" r="r" b="b"/>
                <a:pathLst>
                  <a:path w="67" h="101" extrusionOk="0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9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9" extrusionOk="0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9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8" extrusionOk="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9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" extrusionOk="0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9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57" extrusionOk="0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9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703" extrusionOk="0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9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67" extrusionOk="0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9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53" extrusionOk="0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0" name="Google Shape;1620;p19"/>
            <p:cNvGrpSpPr/>
            <p:nvPr/>
          </p:nvGrpSpPr>
          <p:grpSpPr>
            <a:xfrm>
              <a:off x="4618686" y="4591178"/>
              <a:ext cx="503043" cy="485954"/>
              <a:chOff x="3391365" y="1514215"/>
              <a:chExt cx="201427" cy="194568"/>
            </a:xfrm>
          </p:grpSpPr>
          <p:sp>
            <p:nvSpPr>
              <p:cNvPr id="1621" name="Google Shape;1621;p19"/>
              <p:cNvSpPr/>
              <p:nvPr/>
            </p:nvSpPr>
            <p:spPr>
              <a:xfrm>
                <a:off x="3516265" y="1619621"/>
                <a:ext cx="7761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43" h="73" extrusionOk="0">
                    <a:moveTo>
                      <a:pt x="6" y="1"/>
                    </a:moveTo>
                    <a:cubicBezTo>
                      <a:pt x="6" y="18"/>
                      <a:pt x="6" y="42"/>
                      <a:pt x="1" y="59"/>
                    </a:cubicBezTo>
                    <a:lnTo>
                      <a:pt x="31" y="72"/>
                    </a:lnTo>
                    <a:cubicBezTo>
                      <a:pt x="36" y="48"/>
                      <a:pt x="42" y="24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9"/>
              <p:cNvSpPr/>
              <p:nvPr/>
            </p:nvSpPr>
            <p:spPr>
              <a:xfrm>
                <a:off x="3467713" y="1576484"/>
                <a:ext cx="13176" cy="7761"/>
              </a:xfrm>
              <a:custGeom>
                <a:avLst/>
                <a:gdLst/>
                <a:ahLst/>
                <a:cxnLst/>
                <a:rect l="l" t="t" r="r" b="b"/>
                <a:pathLst>
                  <a:path w="73" h="43" extrusionOk="0">
                    <a:moveTo>
                      <a:pt x="72" y="1"/>
                    </a:moveTo>
                    <a:cubicBezTo>
                      <a:pt x="49" y="1"/>
                      <a:pt x="25" y="7"/>
                      <a:pt x="1" y="12"/>
                    </a:cubicBezTo>
                    <a:lnTo>
                      <a:pt x="14" y="42"/>
                    </a:lnTo>
                    <a:cubicBezTo>
                      <a:pt x="31" y="37"/>
                      <a:pt x="55" y="37"/>
                      <a:pt x="72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9"/>
              <p:cNvSpPr/>
              <p:nvPr/>
            </p:nvSpPr>
            <p:spPr>
              <a:xfrm>
                <a:off x="3510850" y="1593811"/>
                <a:ext cx="11010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1" h="78" extrusionOk="0">
                    <a:moveTo>
                      <a:pt x="25" y="1"/>
                    </a:moveTo>
                    <a:lnTo>
                      <a:pt x="1" y="24"/>
                    </a:lnTo>
                    <a:cubicBezTo>
                      <a:pt x="12" y="36"/>
                      <a:pt x="25" y="59"/>
                      <a:pt x="31" y="78"/>
                    </a:cubicBezTo>
                    <a:lnTo>
                      <a:pt x="61" y="65"/>
                    </a:lnTo>
                    <a:cubicBezTo>
                      <a:pt x="48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9"/>
              <p:cNvSpPr/>
              <p:nvPr/>
            </p:nvSpPr>
            <p:spPr>
              <a:xfrm>
                <a:off x="3492620" y="1578650"/>
                <a:ext cx="12995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2" h="61" extrusionOk="0">
                    <a:moveTo>
                      <a:pt x="6" y="0"/>
                    </a:moveTo>
                    <a:lnTo>
                      <a:pt x="0" y="30"/>
                    </a:lnTo>
                    <a:cubicBezTo>
                      <a:pt x="19" y="36"/>
                      <a:pt x="36" y="49"/>
                      <a:pt x="54" y="60"/>
                    </a:cubicBezTo>
                    <a:lnTo>
                      <a:pt x="72" y="36"/>
                    </a:lnTo>
                    <a:cubicBezTo>
                      <a:pt x="54" y="19"/>
                      <a:pt x="30" y="6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9"/>
              <p:cNvSpPr/>
              <p:nvPr/>
            </p:nvSpPr>
            <p:spPr>
              <a:xfrm>
                <a:off x="3438834" y="1606806"/>
                <a:ext cx="7761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43" h="72" extrusionOk="0">
                    <a:moveTo>
                      <a:pt x="12" y="0"/>
                    </a:moveTo>
                    <a:cubicBezTo>
                      <a:pt x="7" y="17"/>
                      <a:pt x="1" y="47"/>
                      <a:pt x="1" y="72"/>
                    </a:cubicBezTo>
                    <a:lnTo>
                      <a:pt x="31" y="72"/>
                    </a:lnTo>
                    <a:cubicBezTo>
                      <a:pt x="31" y="47"/>
                      <a:pt x="37" y="29"/>
                      <a:pt x="4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9"/>
              <p:cNvSpPr/>
              <p:nvPr/>
            </p:nvSpPr>
            <p:spPr>
              <a:xfrm>
                <a:off x="3441000" y="1630270"/>
                <a:ext cx="11010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1" h="78" extrusionOk="0">
                    <a:moveTo>
                      <a:pt x="30" y="0"/>
                    </a:moveTo>
                    <a:lnTo>
                      <a:pt x="0" y="13"/>
                    </a:lnTo>
                    <a:cubicBezTo>
                      <a:pt x="6" y="36"/>
                      <a:pt x="19" y="55"/>
                      <a:pt x="36" y="77"/>
                    </a:cubicBezTo>
                    <a:lnTo>
                      <a:pt x="60" y="60"/>
                    </a:lnTo>
                    <a:cubicBezTo>
                      <a:pt x="47" y="42"/>
                      <a:pt x="36" y="2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9"/>
              <p:cNvSpPr/>
              <p:nvPr/>
            </p:nvSpPr>
            <p:spPr>
              <a:xfrm>
                <a:off x="3446415" y="1585147"/>
                <a:ext cx="129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53" y="0"/>
                    </a:moveTo>
                    <a:cubicBezTo>
                      <a:pt x="36" y="13"/>
                      <a:pt x="17" y="30"/>
                      <a:pt x="0" y="54"/>
                    </a:cubicBezTo>
                    <a:lnTo>
                      <a:pt x="30" y="72"/>
                    </a:lnTo>
                    <a:cubicBezTo>
                      <a:pt x="42" y="54"/>
                      <a:pt x="53" y="36"/>
                      <a:pt x="72" y="24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19"/>
              <p:cNvSpPr/>
              <p:nvPr/>
            </p:nvSpPr>
            <p:spPr>
              <a:xfrm>
                <a:off x="3480708" y="1653914"/>
                <a:ext cx="14078" cy="7761"/>
              </a:xfrm>
              <a:custGeom>
                <a:avLst/>
                <a:gdLst/>
                <a:ahLst/>
                <a:cxnLst/>
                <a:rect l="l" t="t" r="r" b="b"/>
                <a:pathLst>
                  <a:path w="78" h="43" extrusionOk="0">
                    <a:moveTo>
                      <a:pt x="66" y="1"/>
                    </a:moveTo>
                    <a:cubicBezTo>
                      <a:pt x="49" y="6"/>
                      <a:pt x="25" y="12"/>
                      <a:pt x="0" y="12"/>
                    </a:cubicBezTo>
                    <a:lnTo>
                      <a:pt x="0" y="42"/>
                    </a:lnTo>
                    <a:cubicBezTo>
                      <a:pt x="30" y="42"/>
                      <a:pt x="55" y="37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9"/>
              <p:cNvSpPr/>
              <p:nvPr/>
            </p:nvSpPr>
            <p:spPr>
              <a:xfrm>
                <a:off x="3455981" y="1648499"/>
                <a:ext cx="1425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9" h="61" extrusionOk="0">
                    <a:moveTo>
                      <a:pt x="19" y="1"/>
                    </a:moveTo>
                    <a:lnTo>
                      <a:pt x="0" y="31"/>
                    </a:lnTo>
                    <a:cubicBezTo>
                      <a:pt x="24" y="42"/>
                      <a:pt x="43" y="55"/>
                      <a:pt x="66" y="61"/>
                    </a:cubicBezTo>
                    <a:lnTo>
                      <a:pt x="79" y="31"/>
                    </a:lnTo>
                    <a:cubicBezTo>
                      <a:pt x="54" y="25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9"/>
              <p:cNvSpPr/>
              <p:nvPr/>
            </p:nvSpPr>
            <p:spPr>
              <a:xfrm>
                <a:off x="3502367" y="1641099"/>
                <a:ext cx="12995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72" h="67" extrusionOk="0">
                    <a:moveTo>
                      <a:pt x="48" y="0"/>
                    </a:moveTo>
                    <a:cubicBezTo>
                      <a:pt x="36" y="17"/>
                      <a:pt x="18" y="30"/>
                      <a:pt x="0" y="42"/>
                    </a:cubicBezTo>
                    <a:lnTo>
                      <a:pt x="18" y="66"/>
                    </a:lnTo>
                    <a:cubicBezTo>
                      <a:pt x="42" y="53"/>
                      <a:pt x="59" y="36"/>
                      <a:pt x="72" y="17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9"/>
              <p:cNvSpPr/>
              <p:nvPr/>
            </p:nvSpPr>
            <p:spPr>
              <a:xfrm>
                <a:off x="3412122" y="1644168"/>
                <a:ext cx="10649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59" h="80" extrusionOk="0">
                    <a:moveTo>
                      <a:pt x="29" y="0"/>
                    </a:moveTo>
                    <a:lnTo>
                      <a:pt x="0" y="13"/>
                    </a:lnTo>
                    <a:cubicBezTo>
                      <a:pt x="12" y="36"/>
                      <a:pt x="23" y="55"/>
                      <a:pt x="36" y="79"/>
                    </a:cubicBezTo>
                    <a:lnTo>
                      <a:pt x="59" y="60"/>
                    </a:lnTo>
                    <a:cubicBezTo>
                      <a:pt x="47" y="43"/>
                      <a:pt x="42" y="19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9"/>
              <p:cNvSpPr/>
              <p:nvPr/>
            </p:nvSpPr>
            <p:spPr>
              <a:xfrm>
                <a:off x="3407610" y="1619621"/>
                <a:ext cx="6678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7" h="73" extrusionOk="0">
                    <a:moveTo>
                      <a:pt x="1" y="1"/>
                    </a:moveTo>
                    <a:cubicBezTo>
                      <a:pt x="1" y="24"/>
                      <a:pt x="1" y="48"/>
                      <a:pt x="7" y="72"/>
                    </a:cubicBezTo>
                    <a:lnTo>
                      <a:pt x="37" y="65"/>
                    </a:lnTo>
                    <a:cubicBezTo>
                      <a:pt x="31" y="48"/>
                      <a:pt x="31" y="24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9"/>
              <p:cNvSpPr/>
              <p:nvPr/>
            </p:nvSpPr>
            <p:spPr>
              <a:xfrm>
                <a:off x="3408692" y="1592547"/>
                <a:ext cx="8664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48" h="80" extrusionOk="0">
                    <a:moveTo>
                      <a:pt x="19" y="1"/>
                    </a:moveTo>
                    <a:cubicBezTo>
                      <a:pt x="12" y="25"/>
                      <a:pt x="6" y="49"/>
                      <a:pt x="1" y="72"/>
                    </a:cubicBezTo>
                    <a:lnTo>
                      <a:pt x="31" y="79"/>
                    </a:lnTo>
                    <a:cubicBezTo>
                      <a:pt x="36" y="55"/>
                      <a:pt x="42" y="31"/>
                      <a:pt x="48" y="1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9"/>
              <p:cNvSpPr/>
              <p:nvPr/>
            </p:nvSpPr>
            <p:spPr>
              <a:xfrm>
                <a:off x="3418439" y="1570167"/>
                <a:ext cx="11912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66" h="72" extrusionOk="0">
                    <a:moveTo>
                      <a:pt x="42" y="0"/>
                    </a:moveTo>
                    <a:cubicBezTo>
                      <a:pt x="29" y="17"/>
                      <a:pt x="12" y="36"/>
                      <a:pt x="1" y="60"/>
                    </a:cubicBezTo>
                    <a:lnTo>
                      <a:pt x="24" y="72"/>
                    </a:lnTo>
                    <a:cubicBezTo>
                      <a:pt x="37" y="53"/>
                      <a:pt x="54" y="36"/>
                      <a:pt x="65" y="17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9"/>
              <p:cNvSpPr/>
              <p:nvPr/>
            </p:nvSpPr>
            <p:spPr>
              <a:xfrm>
                <a:off x="3436488" y="1552840"/>
                <a:ext cx="14439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80" h="67" extrusionOk="0">
                    <a:moveTo>
                      <a:pt x="67" y="0"/>
                    </a:moveTo>
                    <a:cubicBezTo>
                      <a:pt x="44" y="13"/>
                      <a:pt x="20" y="25"/>
                      <a:pt x="1" y="42"/>
                    </a:cubicBezTo>
                    <a:lnTo>
                      <a:pt x="20" y="66"/>
                    </a:lnTo>
                    <a:cubicBezTo>
                      <a:pt x="37" y="55"/>
                      <a:pt x="55" y="42"/>
                      <a:pt x="80" y="3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9"/>
              <p:cNvSpPr/>
              <p:nvPr/>
            </p:nvSpPr>
            <p:spPr>
              <a:xfrm>
                <a:off x="3510850" y="1552840"/>
                <a:ext cx="15161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84" h="67" extrusionOk="0">
                    <a:moveTo>
                      <a:pt x="18" y="0"/>
                    </a:moveTo>
                    <a:lnTo>
                      <a:pt x="1" y="30"/>
                    </a:lnTo>
                    <a:cubicBezTo>
                      <a:pt x="25" y="36"/>
                      <a:pt x="42" y="55"/>
                      <a:pt x="61" y="66"/>
                    </a:cubicBezTo>
                    <a:lnTo>
                      <a:pt x="84" y="42"/>
                    </a:lnTo>
                    <a:cubicBezTo>
                      <a:pt x="61" y="25"/>
                      <a:pt x="42" y="13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9"/>
              <p:cNvSpPr/>
              <p:nvPr/>
            </p:nvSpPr>
            <p:spPr>
              <a:xfrm>
                <a:off x="3487206" y="1545259"/>
                <a:ext cx="14078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0" y="1"/>
                    </a:moveTo>
                    <a:lnTo>
                      <a:pt x="0" y="31"/>
                    </a:lnTo>
                    <a:cubicBezTo>
                      <a:pt x="24" y="37"/>
                      <a:pt x="49" y="37"/>
                      <a:pt x="72" y="48"/>
                    </a:cubicBezTo>
                    <a:lnTo>
                      <a:pt x="77" y="20"/>
                    </a:lnTo>
                    <a:cubicBezTo>
                      <a:pt x="54" y="7"/>
                      <a:pt x="30" y="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9"/>
              <p:cNvSpPr/>
              <p:nvPr/>
            </p:nvSpPr>
            <p:spPr>
              <a:xfrm>
                <a:off x="3460313" y="1545259"/>
                <a:ext cx="14078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78" y="1"/>
                    </a:moveTo>
                    <a:cubicBezTo>
                      <a:pt x="55" y="7"/>
                      <a:pt x="25" y="7"/>
                      <a:pt x="0" y="20"/>
                    </a:cubicBezTo>
                    <a:lnTo>
                      <a:pt x="12" y="48"/>
                    </a:lnTo>
                    <a:cubicBezTo>
                      <a:pt x="36" y="42"/>
                      <a:pt x="55" y="37"/>
                      <a:pt x="78" y="31"/>
                    </a:cubicBez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9"/>
              <p:cNvSpPr/>
              <p:nvPr/>
            </p:nvSpPr>
            <p:spPr>
              <a:xfrm>
                <a:off x="3548572" y="1618358"/>
                <a:ext cx="6678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37" h="80" extrusionOk="0">
                    <a:moveTo>
                      <a:pt x="36" y="1"/>
                    </a:moveTo>
                    <a:lnTo>
                      <a:pt x="6" y="8"/>
                    </a:lnTo>
                    <a:cubicBezTo>
                      <a:pt x="6" y="31"/>
                      <a:pt x="0" y="49"/>
                      <a:pt x="0" y="72"/>
                    </a:cubicBezTo>
                    <a:lnTo>
                      <a:pt x="30" y="79"/>
                    </a:lnTo>
                    <a:cubicBezTo>
                      <a:pt x="36" y="55"/>
                      <a:pt x="36" y="31"/>
                      <a:pt x="36" y="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9"/>
              <p:cNvSpPr/>
              <p:nvPr/>
            </p:nvSpPr>
            <p:spPr>
              <a:xfrm>
                <a:off x="3544060" y="1592547"/>
                <a:ext cx="10107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56" h="80" extrusionOk="0">
                    <a:moveTo>
                      <a:pt x="31" y="1"/>
                    </a:moveTo>
                    <a:lnTo>
                      <a:pt x="1" y="8"/>
                    </a:lnTo>
                    <a:cubicBezTo>
                      <a:pt x="12" y="31"/>
                      <a:pt x="20" y="55"/>
                      <a:pt x="25" y="79"/>
                    </a:cubicBezTo>
                    <a:lnTo>
                      <a:pt x="55" y="72"/>
                    </a:lnTo>
                    <a:cubicBezTo>
                      <a:pt x="48" y="49"/>
                      <a:pt x="42" y="25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9"/>
              <p:cNvSpPr/>
              <p:nvPr/>
            </p:nvSpPr>
            <p:spPr>
              <a:xfrm>
                <a:off x="3538645" y="1644168"/>
                <a:ext cx="11010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61" h="80" extrusionOk="0">
                    <a:moveTo>
                      <a:pt x="37" y="0"/>
                    </a:moveTo>
                    <a:cubicBezTo>
                      <a:pt x="25" y="19"/>
                      <a:pt x="14" y="43"/>
                      <a:pt x="1" y="60"/>
                    </a:cubicBezTo>
                    <a:lnTo>
                      <a:pt x="31" y="79"/>
                    </a:lnTo>
                    <a:cubicBezTo>
                      <a:pt x="42" y="55"/>
                      <a:pt x="55" y="30"/>
                      <a:pt x="61" y="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9"/>
              <p:cNvSpPr/>
              <p:nvPr/>
            </p:nvSpPr>
            <p:spPr>
              <a:xfrm>
                <a:off x="3531245" y="1569084"/>
                <a:ext cx="12995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78" extrusionOk="0">
                    <a:moveTo>
                      <a:pt x="25" y="0"/>
                    </a:moveTo>
                    <a:lnTo>
                      <a:pt x="1" y="23"/>
                    </a:lnTo>
                    <a:cubicBezTo>
                      <a:pt x="19" y="42"/>
                      <a:pt x="31" y="59"/>
                      <a:pt x="42" y="78"/>
                    </a:cubicBezTo>
                    <a:lnTo>
                      <a:pt x="72" y="59"/>
                    </a:lnTo>
                    <a:cubicBezTo>
                      <a:pt x="55" y="42"/>
                      <a:pt x="42" y="18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9"/>
              <p:cNvSpPr/>
              <p:nvPr/>
            </p:nvSpPr>
            <p:spPr>
              <a:xfrm>
                <a:off x="3448400" y="1680807"/>
                <a:ext cx="14078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78" h="55" extrusionOk="0">
                    <a:moveTo>
                      <a:pt x="14" y="0"/>
                    </a:moveTo>
                    <a:lnTo>
                      <a:pt x="1" y="25"/>
                    </a:lnTo>
                    <a:cubicBezTo>
                      <a:pt x="25" y="36"/>
                      <a:pt x="49" y="48"/>
                      <a:pt x="72" y="55"/>
                    </a:cubicBezTo>
                    <a:lnTo>
                      <a:pt x="78" y="25"/>
                    </a:lnTo>
                    <a:cubicBezTo>
                      <a:pt x="55" y="19"/>
                      <a:pt x="36" y="6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9"/>
              <p:cNvSpPr/>
              <p:nvPr/>
            </p:nvSpPr>
            <p:spPr>
              <a:xfrm>
                <a:off x="3522762" y="1664743"/>
                <a:ext cx="12995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2" h="73" extrusionOk="0">
                    <a:moveTo>
                      <a:pt x="48" y="1"/>
                    </a:moveTo>
                    <a:cubicBezTo>
                      <a:pt x="36" y="18"/>
                      <a:pt x="18" y="37"/>
                      <a:pt x="0" y="48"/>
                    </a:cubicBezTo>
                    <a:lnTo>
                      <a:pt x="18" y="72"/>
                    </a:lnTo>
                    <a:cubicBezTo>
                      <a:pt x="36" y="59"/>
                      <a:pt x="53" y="42"/>
                      <a:pt x="72" y="24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9"/>
              <p:cNvSpPr/>
              <p:nvPr/>
            </p:nvSpPr>
            <p:spPr>
              <a:xfrm>
                <a:off x="3427102" y="1665826"/>
                <a:ext cx="129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24" y="1"/>
                    </a:moveTo>
                    <a:lnTo>
                      <a:pt x="0" y="18"/>
                    </a:lnTo>
                    <a:lnTo>
                      <a:pt x="53" y="72"/>
                    </a:lnTo>
                    <a:lnTo>
                      <a:pt x="72" y="42"/>
                    </a:lnTo>
                    <a:cubicBezTo>
                      <a:pt x="53" y="31"/>
                      <a:pt x="36" y="12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9"/>
              <p:cNvSpPr/>
              <p:nvPr/>
            </p:nvSpPr>
            <p:spPr>
              <a:xfrm>
                <a:off x="3474210" y="1687305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6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9"/>
              <p:cNvSpPr/>
              <p:nvPr/>
            </p:nvSpPr>
            <p:spPr>
              <a:xfrm>
                <a:off x="3500020" y="1679724"/>
                <a:ext cx="140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8" h="61" extrusionOk="0">
                    <a:moveTo>
                      <a:pt x="66" y="1"/>
                    </a:moveTo>
                    <a:cubicBezTo>
                      <a:pt x="42" y="12"/>
                      <a:pt x="25" y="25"/>
                      <a:pt x="1" y="31"/>
                    </a:cubicBezTo>
                    <a:lnTo>
                      <a:pt x="6" y="61"/>
                    </a:lnTo>
                    <a:cubicBezTo>
                      <a:pt x="31" y="54"/>
                      <a:pt x="55" y="42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9"/>
              <p:cNvSpPr/>
              <p:nvPr/>
            </p:nvSpPr>
            <p:spPr>
              <a:xfrm>
                <a:off x="3391365" y="1514215"/>
                <a:ext cx="201427" cy="194568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078" extrusionOk="0">
                    <a:moveTo>
                      <a:pt x="1044" y="90"/>
                    </a:moveTo>
                    <a:lnTo>
                      <a:pt x="1037" y="102"/>
                    </a:lnTo>
                    <a:lnTo>
                      <a:pt x="1001" y="102"/>
                    </a:lnTo>
                    <a:lnTo>
                      <a:pt x="1009" y="90"/>
                    </a:lnTo>
                    <a:close/>
                    <a:moveTo>
                      <a:pt x="948" y="77"/>
                    </a:moveTo>
                    <a:lnTo>
                      <a:pt x="948" y="107"/>
                    </a:lnTo>
                    <a:lnTo>
                      <a:pt x="943" y="113"/>
                    </a:lnTo>
                    <a:lnTo>
                      <a:pt x="943" y="84"/>
                    </a:lnTo>
                    <a:lnTo>
                      <a:pt x="948" y="77"/>
                    </a:lnTo>
                    <a:close/>
                    <a:moveTo>
                      <a:pt x="501" y="555"/>
                    </a:moveTo>
                    <a:lnTo>
                      <a:pt x="490" y="572"/>
                    </a:lnTo>
                    <a:lnTo>
                      <a:pt x="508" y="596"/>
                    </a:lnTo>
                    <a:lnTo>
                      <a:pt x="525" y="578"/>
                    </a:lnTo>
                    <a:lnTo>
                      <a:pt x="525" y="585"/>
                    </a:lnTo>
                    <a:cubicBezTo>
                      <a:pt x="525" y="596"/>
                      <a:pt x="514" y="608"/>
                      <a:pt x="495" y="608"/>
                    </a:cubicBezTo>
                    <a:cubicBezTo>
                      <a:pt x="484" y="608"/>
                      <a:pt x="472" y="596"/>
                      <a:pt x="472" y="585"/>
                    </a:cubicBezTo>
                    <a:cubicBezTo>
                      <a:pt x="472" y="566"/>
                      <a:pt x="484" y="555"/>
                      <a:pt x="495" y="555"/>
                    </a:cubicBezTo>
                    <a:close/>
                    <a:moveTo>
                      <a:pt x="495" y="465"/>
                    </a:moveTo>
                    <a:cubicBezTo>
                      <a:pt x="525" y="465"/>
                      <a:pt x="550" y="477"/>
                      <a:pt x="567" y="489"/>
                    </a:cubicBezTo>
                    <a:lnTo>
                      <a:pt x="525" y="530"/>
                    </a:lnTo>
                    <a:cubicBezTo>
                      <a:pt x="520" y="525"/>
                      <a:pt x="508" y="525"/>
                      <a:pt x="495" y="525"/>
                    </a:cubicBezTo>
                    <a:cubicBezTo>
                      <a:pt x="465" y="525"/>
                      <a:pt x="437" y="549"/>
                      <a:pt x="437" y="585"/>
                    </a:cubicBezTo>
                    <a:cubicBezTo>
                      <a:pt x="437" y="613"/>
                      <a:pt x="465" y="643"/>
                      <a:pt x="495" y="643"/>
                    </a:cubicBezTo>
                    <a:cubicBezTo>
                      <a:pt x="531" y="643"/>
                      <a:pt x="555" y="613"/>
                      <a:pt x="555" y="585"/>
                    </a:cubicBezTo>
                    <a:cubicBezTo>
                      <a:pt x="555" y="572"/>
                      <a:pt x="555" y="560"/>
                      <a:pt x="550" y="555"/>
                    </a:cubicBezTo>
                    <a:lnTo>
                      <a:pt x="591" y="513"/>
                    </a:lnTo>
                    <a:cubicBezTo>
                      <a:pt x="603" y="530"/>
                      <a:pt x="615" y="555"/>
                      <a:pt x="615" y="585"/>
                    </a:cubicBezTo>
                    <a:cubicBezTo>
                      <a:pt x="615" y="643"/>
                      <a:pt x="561" y="698"/>
                      <a:pt x="495" y="698"/>
                    </a:cubicBezTo>
                    <a:cubicBezTo>
                      <a:pt x="437" y="698"/>
                      <a:pt x="382" y="643"/>
                      <a:pt x="382" y="585"/>
                    </a:cubicBezTo>
                    <a:cubicBezTo>
                      <a:pt x="382" y="519"/>
                      <a:pt x="437" y="465"/>
                      <a:pt x="495" y="465"/>
                    </a:cubicBezTo>
                    <a:close/>
                    <a:moveTo>
                      <a:pt x="495" y="292"/>
                    </a:moveTo>
                    <a:cubicBezTo>
                      <a:pt x="573" y="292"/>
                      <a:pt x="638" y="322"/>
                      <a:pt x="693" y="363"/>
                    </a:cubicBezTo>
                    <a:lnTo>
                      <a:pt x="591" y="470"/>
                    </a:lnTo>
                    <a:cubicBezTo>
                      <a:pt x="567" y="447"/>
                      <a:pt x="531" y="435"/>
                      <a:pt x="495" y="435"/>
                    </a:cubicBezTo>
                    <a:cubicBezTo>
                      <a:pt x="418" y="435"/>
                      <a:pt x="352" y="500"/>
                      <a:pt x="352" y="585"/>
                    </a:cubicBezTo>
                    <a:cubicBezTo>
                      <a:pt x="352" y="662"/>
                      <a:pt x="418" y="728"/>
                      <a:pt x="495" y="728"/>
                    </a:cubicBezTo>
                    <a:cubicBezTo>
                      <a:pt x="580" y="728"/>
                      <a:pt x="644" y="662"/>
                      <a:pt x="644" y="585"/>
                    </a:cubicBezTo>
                    <a:cubicBezTo>
                      <a:pt x="644" y="549"/>
                      <a:pt x="633" y="513"/>
                      <a:pt x="615" y="489"/>
                    </a:cubicBezTo>
                    <a:lnTo>
                      <a:pt x="715" y="387"/>
                    </a:lnTo>
                    <a:cubicBezTo>
                      <a:pt x="758" y="442"/>
                      <a:pt x="787" y="506"/>
                      <a:pt x="787" y="585"/>
                    </a:cubicBezTo>
                    <a:cubicBezTo>
                      <a:pt x="787" y="745"/>
                      <a:pt x="657" y="871"/>
                      <a:pt x="495" y="871"/>
                    </a:cubicBezTo>
                    <a:cubicBezTo>
                      <a:pt x="335" y="871"/>
                      <a:pt x="209" y="745"/>
                      <a:pt x="209" y="585"/>
                    </a:cubicBezTo>
                    <a:cubicBezTo>
                      <a:pt x="209" y="423"/>
                      <a:pt x="335" y="292"/>
                      <a:pt x="495" y="292"/>
                    </a:cubicBezTo>
                    <a:close/>
                    <a:moveTo>
                      <a:pt x="495" y="113"/>
                    </a:moveTo>
                    <a:cubicBezTo>
                      <a:pt x="621" y="113"/>
                      <a:pt x="734" y="167"/>
                      <a:pt x="817" y="244"/>
                    </a:cubicBezTo>
                    <a:lnTo>
                      <a:pt x="715" y="346"/>
                    </a:lnTo>
                    <a:cubicBezTo>
                      <a:pt x="657" y="292"/>
                      <a:pt x="580" y="263"/>
                      <a:pt x="495" y="263"/>
                    </a:cubicBezTo>
                    <a:cubicBezTo>
                      <a:pt x="322" y="263"/>
                      <a:pt x="174" y="406"/>
                      <a:pt x="174" y="585"/>
                    </a:cubicBezTo>
                    <a:cubicBezTo>
                      <a:pt x="174" y="756"/>
                      <a:pt x="322" y="906"/>
                      <a:pt x="495" y="906"/>
                    </a:cubicBezTo>
                    <a:cubicBezTo>
                      <a:pt x="674" y="906"/>
                      <a:pt x="817" y="756"/>
                      <a:pt x="817" y="585"/>
                    </a:cubicBezTo>
                    <a:cubicBezTo>
                      <a:pt x="817" y="500"/>
                      <a:pt x="787" y="423"/>
                      <a:pt x="734" y="363"/>
                    </a:cubicBezTo>
                    <a:lnTo>
                      <a:pt x="836" y="263"/>
                    </a:lnTo>
                    <a:cubicBezTo>
                      <a:pt x="913" y="346"/>
                      <a:pt x="966" y="459"/>
                      <a:pt x="966" y="585"/>
                    </a:cubicBezTo>
                    <a:cubicBezTo>
                      <a:pt x="966" y="841"/>
                      <a:pt x="751" y="1049"/>
                      <a:pt x="495" y="1049"/>
                    </a:cubicBezTo>
                    <a:cubicBezTo>
                      <a:pt x="239" y="1049"/>
                      <a:pt x="31" y="841"/>
                      <a:pt x="31" y="585"/>
                    </a:cubicBezTo>
                    <a:cubicBezTo>
                      <a:pt x="31" y="327"/>
                      <a:pt x="239" y="113"/>
                      <a:pt x="495" y="113"/>
                    </a:cubicBezTo>
                    <a:close/>
                    <a:moveTo>
                      <a:pt x="979" y="0"/>
                    </a:moveTo>
                    <a:lnTo>
                      <a:pt x="913" y="71"/>
                    </a:lnTo>
                    <a:lnTo>
                      <a:pt x="913" y="149"/>
                    </a:lnTo>
                    <a:lnTo>
                      <a:pt x="836" y="220"/>
                    </a:lnTo>
                    <a:cubicBezTo>
                      <a:pt x="746" y="137"/>
                      <a:pt x="627" y="84"/>
                      <a:pt x="495" y="84"/>
                    </a:cubicBezTo>
                    <a:cubicBezTo>
                      <a:pt x="222" y="84"/>
                      <a:pt x="1" y="310"/>
                      <a:pt x="1" y="585"/>
                    </a:cubicBezTo>
                    <a:cubicBezTo>
                      <a:pt x="1" y="720"/>
                      <a:pt x="55" y="846"/>
                      <a:pt x="151" y="935"/>
                    </a:cubicBezTo>
                    <a:lnTo>
                      <a:pt x="151" y="1061"/>
                    </a:lnTo>
                    <a:lnTo>
                      <a:pt x="179" y="1061"/>
                    </a:lnTo>
                    <a:lnTo>
                      <a:pt x="179" y="959"/>
                    </a:lnTo>
                    <a:cubicBezTo>
                      <a:pt x="264" y="1036"/>
                      <a:pt x="377" y="1078"/>
                      <a:pt x="495" y="1078"/>
                    </a:cubicBezTo>
                    <a:cubicBezTo>
                      <a:pt x="621" y="1078"/>
                      <a:pt x="728" y="1036"/>
                      <a:pt x="817" y="959"/>
                    </a:cubicBezTo>
                    <a:lnTo>
                      <a:pt x="817" y="1061"/>
                    </a:lnTo>
                    <a:lnTo>
                      <a:pt x="847" y="1061"/>
                    </a:lnTo>
                    <a:lnTo>
                      <a:pt x="847" y="935"/>
                    </a:lnTo>
                    <a:cubicBezTo>
                      <a:pt x="937" y="846"/>
                      <a:pt x="996" y="720"/>
                      <a:pt x="996" y="585"/>
                    </a:cubicBezTo>
                    <a:cubicBezTo>
                      <a:pt x="996" y="453"/>
                      <a:pt x="943" y="335"/>
                      <a:pt x="858" y="244"/>
                    </a:cubicBezTo>
                    <a:lnTo>
                      <a:pt x="930" y="167"/>
                    </a:lnTo>
                    <a:lnTo>
                      <a:pt x="1001" y="167"/>
                    </a:lnTo>
                    <a:lnTo>
                      <a:pt x="1001" y="137"/>
                    </a:lnTo>
                    <a:lnTo>
                      <a:pt x="966" y="137"/>
                    </a:lnTo>
                    <a:lnTo>
                      <a:pt x="973" y="132"/>
                    </a:lnTo>
                    <a:lnTo>
                      <a:pt x="1050" y="132"/>
                    </a:lnTo>
                    <a:lnTo>
                      <a:pt x="1116" y="60"/>
                    </a:lnTo>
                    <a:lnTo>
                      <a:pt x="1020" y="60"/>
                    </a:lnTo>
                    <a:lnTo>
                      <a:pt x="1020" y="0"/>
                    </a:lnTo>
                    <a:lnTo>
                      <a:pt x="990" y="0"/>
                    </a:lnTo>
                    <a:lnTo>
                      <a:pt x="990" y="71"/>
                    </a:lnTo>
                    <a:lnTo>
                      <a:pt x="979" y="77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9" name="Google Shape;1649;p19"/>
            <p:cNvGrpSpPr/>
            <p:nvPr/>
          </p:nvGrpSpPr>
          <p:grpSpPr>
            <a:xfrm>
              <a:off x="5554757" y="4610960"/>
              <a:ext cx="415293" cy="417259"/>
              <a:chOff x="4866330" y="2324795"/>
              <a:chExt cx="190597" cy="191500"/>
            </a:xfrm>
          </p:grpSpPr>
          <p:sp>
            <p:nvSpPr>
              <p:cNvPr id="1650" name="Google Shape;1650;p19"/>
              <p:cNvSpPr/>
              <p:nvPr/>
            </p:nvSpPr>
            <p:spPr>
              <a:xfrm>
                <a:off x="5047000" y="2506368"/>
                <a:ext cx="9927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19" y="1"/>
                    </a:moveTo>
                    <a:lnTo>
                      <a:pt x="19" y="19"/>
                    </a:lnTo>
                    <a:lnTo>
                      <a:pt x="0" y="19"/>
                    </a:lnTo>
                    <a:lnTo>
                      <a:pt x="0" y="55"/>
                    </a:lnTo>
                    <a:lnTo>
                      <a:pt x="55" y="55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9"/>
              <p:cNvSpPr/>
              <p:nvPr/>
            </p:nvSpPr>
            <p:spPr>
              <a:xfrm>
                <a:off x="4994297" y="2509798"/>
                <a:ext cx="13176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9"/>
              <p:cNvSpPr/>
              <p:nvPr/>
            </p:nvSpPr>
            <p:spPr>
              <a:xfrm>
                <a:off x="4967585" y="2509798"/>
                <a:ext cx="1407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8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9"/>
              <p:cNvSpPr/>
              <p:nvPr/>
            </p:nvSpPr>
            <p:spPr>
              <a:xfrm>
                <a:off x="4887808" y="2509798"/>
                <a:ext cx="14439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80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9"/>
              <p:cNvSpPr/>
              <p:nvPr/>
            </p:nvSpPr>
            <p:spPr>
              <a:xfrm>
                <a:off x="4941775" y="2509798"/>
                <a:ext cx="129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9"/>
              <p:cNvSpPr/>
              <p:nvPr/>
            </p:nvSpPr>
            <p:spPr>
              <a:xfrm>
                <a:off x="4914882" y="2509798"/>
                <a:ext cx="13176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9"/>
              <p:cNvSpPr/>
              <p:nvPr/>
            </p:nvSpPr>
            <p:spPr>
              <a:xfrm>
                <a:off x="5020107" y="2509798"/>
                <a:ext cx="1407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8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9"/>
              <p:cNvSpPr/>
              <p:nvPr/>
            </p:nvSpPr>
            <p:spPr>
              <a:xfrm>
                <a:off x="4866330" y="2506368"/>
                <a:ext cx="8844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49" h="55" extrusionOk="0">
                    <a:moveTo>
                      <a:pt x="1" y="1"/>
                    </a:moveTo>
                    <a:lnTo>
                      <a:pt x="1" y="55"/>
                    </a:lnTo>
                    <a:lnTo>
                      <a:pt x="48" y="55"/>
                    </a:lnTo>
                    <a:lnTo>
                      <a:pt x="48" y="19"/>
                    </a:lnTo>
                    <a:lnTo>
                      <a:pt x="31" y="1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9"/>
              <p:cNvSpPr/>
              <p:nvPr/>
            </p:nvSpPr>
            <p:spPr>
              <a:xfrm>
                <a:off x="4866330" y="2453846"/>
                <a:ext cx="55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72" extrusionOk="0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9"/>
              <p:cNvSpPr/>
              <p:nvPr/>
            </p:nvSpPr>
            <p:spPr>
              <a:xfrm>
                <a:off x="4866330" y="2347176"/>
                <a:ext cx="5595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31" h="80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1" y="7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9"/>
              <p:cNvSpPr/>
              <p:nvPr/>
            </p:nvSpPr>
            <p:spPr>
              <a:xfrm>
                <a:off x="4866330" y="2374250"/>
                <a:ext cx="5595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1" h="73" extrusionOk="0">
                    <a:moveTo>
                      <a:pt x="1" y="1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9"/>
              <p:cNvSpPr/>
              <p:nvPr/>
            </p:nvSpPr>
            <p:spPr>
              <a:xfrm>
                <a:off x="4866330" y="2401143"/>
                <a:ext cx="55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72" extrusionOk="0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9"/>
              <p:cNvSpPr/>
              <p:nvPr/>
            </p:nvSpPr>
            <p:spPr>
              <a:xfrm>
                <a:off x="4866330" y="2426953"/>
                <a:ext cx="55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72" extrusionOk="0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9"/>
              <p:cNvSpPr/>
              <p:nvPr/>
            </p:nvSpPr>
            <p:spPr>
              <a:xfrm>
                <a:off x="4866330" y="2479475"/>
                <a:ext cx="5595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31" h="79" extrusionOk="0">
                    <a:moveTo>
                      <a:pt x="1" y="1"/>
                    </a:moveTo>
                    <a:lnTo>
                      <a:pt x="1" y="78"/>
                    </a:lnTo>
                    <a:lnTo>
                      <a:pt x="31" y="78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9"/>
              <p:cNvSpPr/>
              <p:nvPr/>
            </p:nvSpPr>
            <p:spPr>
              <a:xfrm>
                <a:off x="4866330" y="2324795"/>
                <a:ext cx="8844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49" h="54" extrusionOk="0">
                    <a:moveTo>
                      <a:pt x="1" y="0"/>
                    </a:moveTo>
                    <a:lnTo>
                      <a:pt x="1" y="53"/>
                    </a:lnTo>
                    <a:lnTo>
                      <a:pt x="31" y="53"/>
                    </a:lnTo>
                    <a:lnTo>
                      <a:pt x="31" y="36"/>
                    </a:lnTo>
                    <a:lnTo>
                      <a:pt x="48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9"/>
              <p:cNvSpPr/>
              <p:nvPr/>
            </p:nvSpPr>
            <p:spPr>
              <a:xfrm>
                <a:off x="5020107" y="2324795"/>
                <a:ext cx="140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8" h="37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9"/>
              <p:cNvSpPr/>
              <p:nvPr/>
            </p:nvSpPr>
            <p:spPr>
              <a:xfrm>
                <a:off x="4994297" y="2324795"/>
                <a:ext cx="13176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7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9"/>
              <p:cNvSpPr/>
              <p:nvPr/>
            </p:nvSpPr>
            <p:spPr>
              <a:xfrm>
                <a:off x="4967585" y="2324795"/>
                <a:ext cx="140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8" h="37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9"/>
              <p:cNvSpPr/>
              <p:nvPr/>
            </p:nvSpPr>
            <p:spPr>
              <a:xfrm>
                <a:off x="4887808" y="2324795"/>
                <a:ext cx="1443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0" h="37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9"/>
              <p:cNvSpPr/>
              <p:nvPr/>
            </p:nvSpPr>
            <p:spPr>
              <a:xfrm>
                <a:off x="4941775" y="2324795"/>
                <a:ext cx="1299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7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9"/>
              <p:cNvSpPr/>
              <p:nvPr/>
            </p:nvSpPr>
            <p:spPr>
              <a:xfrm>
                <a:off x="4914882" y="2324795"/>
                <a:ext cx="13176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7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9"/>
              <p:cNvSpPr/>
              <p:nvPr/>
            </p:nvSpPr>
            <p:spPr>
              <a:xfrm>
                <a:off x="5047000" y="2324795"/>
                <a:ext cx="9927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19" y="36"/>
                    </a:lnTo>
                    <a:lnTo>
                      <a:pt x="19" y="53"/>
                    </a:lnTo>
                    <a:lnTo>
                      <a:pt x="55" y="5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9"/>
              <p:cNvSpPr/>
              <p:nvPr/>
            </p:nvSpPr>
            <p:spPr>
              <a:xfrm>
                <a:off x="5050430" y="2347176"/>
                <a:ext cx="6498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36" h="80" extrusionOk="0">
                    <a:moveTo>
                      <a:pt x="0" y="1"/>
                    </a:moveTo>
                    <a:lnTo>
                      <a:pt x="0" y="79"/>
                    </a:lnTo>
                    <a:lnTo>
                      <a:pt x="36" y="79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9"/>
              <p:cNvSpPr/>
              <p:nvPr/>
            </p:nvSpPr>
            <p:spPr>
              <a:xfrm>
                <a:off x="5050430" y="2374250"/>
                <a:ext cx="6498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73" extrusionOk="0">
                    <a:moveTo>
                      <a:pt x="0" y="1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9"/>
              <p:cNvSpPr/>
              <p:nvPr/>
            </p:nvSpPr>
            <p:spPr>
              <a:xfrm>
                <a:off x="5050430" y="2401143"/>
                <a:ext cx="6498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6" h="72" extrusionOk="0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9"/>
              <p:cNvSpPr/>
              <p:nvPr/>
            </p:nvSpPr>
            <p:spPr>
              <a:xfrm>
                <a:off x="5050430" y="2479475"/>
                <a:ext cx="6498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36" h="79" extrusionOk="0">
                    <a:moveTo>
                      <a:pt x="0" y="1"/>
                    </a:moveTo>
                    <a:lnTo>
                      <a:pt x="0" y="78"/>
                    </a:lnTo>
                    <a:lnTo>
                      <a:pt x="36" y="78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9"/>
              <p:cNvSpPr/>
              <p:nvPr/>
            </p:nvSpPr>
            <p:spPr>
              <a:xfrm>
                <a:off x="5050430" y="2426953"/>
                <a:ext cx="6498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6" h="72" extrusionOk="0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9"/>
              <p:cNvSpPr/>
              <p:nvPr/>
            </p:nvSpPr>
            <p:spPr>
              <a:xfrm>
                <a:off x="5050430" y="2453846"/>
                <a:ext cx="6498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6" h="72" extrusionOk="0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9"/>
              <p:cNvSpPr/>
              <p:nvPr/>
            </p:nvSpPr>
            <p:spPr>
              <a:xfrm>
                <a:off x="4868496" y="2327864"/>
                <a:ext cx="185183" cy="185183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026" extrusionOk="0">
                    <a:moveTo>
                      <a:pt x="501" y="0"/>
                    </a:moveTo>
                    <a:lnTo>
                      <a:pt x="501" y="143"/>
                    </a:lnTo>
                    <a:cubicBezTo>
                      <a:pt x="501" y="173"/>
                      <a:pt x="513" y="198"/>
                      <a:pt x="536" y="209"/>
                    </a:cubicBezTo>
                    <a:cubicBezTo>
                      <a:pt x="547" y="215"/>
                      <a:pt x="560" y="218"/>
                      <a:pt x="571" y="218"/>
                    </a:cubicBezTo>
                    <a:cubicBezTo>
                      <a:pt x="585" y="218"/>
                      <a:pt x="598" y="214"/>
                      <a:pt x="608" y="203"/>
                    </a:cubicBezTo>
                    <a:cubicBezTo>
                      <a:pt x="615" y="203"/>
                      <a:pt x="615" y="203"/>
                      <a:pt x="615" y="198"/>
                    </a:cubicBezTo>
                    <a:cubicBezTo>
                      <a:pt x="629" y="188"/>
                      <a:pt x="648" y="178"/>
                      <a:pt x="668" y="178"/>
                    </a:cubicBezTo>
                    <a:cubicBezTo>
                      <a:pt x="671" y="178"/>
                      <a:pt x="675" y="178"/>
                      <a:pt x="679" y="179"/>
                    </a:cubicBezTo>
                    <a:cubicBezTo>
                      <a:pt x="722" y="179"/>
                      <a:pt x="751" y="215"/>
                      <a:pt x="751" y="251"/>
                    </a:cubicBezTo>
                    <a:cubicBezTo>
                      <a:pt x="758" y="275"/>
                      <a:pt x="751" y="299"/>
                      <a:pt x="734" y="311"/>
                    </a:cubicBezTo>
                    <a:cubicBezTo>
                      <a:pt x="718" y="329"/>
                      <a:pt x="696" y="338"/>
                      <a:pt x="674" y="338"/>
                    </a:cubicBezTo>
                    <a:cubicBezTo>
                      <a:pt x="655" y="338"/>
                      <a:pt x="635" y="331"/>
                      <a:pt x="621" y="316"/>
                    </a:cubicBezTo>
                    <a:cubicBezTo>
                      <a:pt x="615" y="316"/>
                      <a:pt x="608" y="311"/>
                      <a:pt x="602" y="311"/>
                    </a:cubicBezTo>
                    <a:cubicBezTo>
                      <a:pt x="594" y="305"/>
                      <a:pt x="582" y="302"/>
                      <a:pt x="569" y="302"/>
                    </a:cubicBezTo>
                    <a:cubicBezTo>
                      <a:pt x="556" y="302"/>
                      <a:pt x="543" y="305"/>
                      <a:pt x="531" y="311"/>
                    </a:cubicBezTo>
                    <a:cubicBezTo>
                      <a:pt x="513" y="322"/>
                      <a:pt x="501" y="346"/>
                      <a:pt x="501" y="371"/>
                    </a:cubicBezTo>
                    <a:lnTo>
                      <a:pt x="501" y="495"/>
                    </a:lnTo>
                    <a:lnTo>
                      <a:pt x="371" y="495"/>
                    </a:lnTo>
                    <a:cubicBezTo>
                      <a:pt x="352" y="495"/>
                      <a:pt x="340" y="489"/>
                      <a:pt x="335" y="478"/>
                    </a:cubicBezTo>
                    <a:cubicBezTo>
                      <a:pt x="322" y="459"/>
                      <a:pt x="329" y="448"/>
                      <a:pt x="335" y="436"/>
                    </a:cubicBezTo>
                    <a:lnTo>
                      <a:pt x="335" y="429"/>
                    </a:lnTo>
                    <a:cubicBezTo>
                      <a:pt x="358" y="406"/>
                      <a:pt x="371" y="376"/>
                      <a:pt x="371" y="341"/>
                    </a:cubicBezTo>
                    <a:cubicBezTo>
                      <a:pt x="365" y="286"/>
                      <a:pt x="322" y="245"/>
                      <a:pt x="269" y="245"/>
                    </a:cubicBezTo>
                    <a:cubicBezTo>
                      <a:pt x="264" y="244"/>
                      <a:pt x="258" y="243"/>
                      <a:pt x="253" y="243"/>
                    </a:cubicBezTo>
                    <a:cubicBezTo>
                      <a:pt x="227" y="243"/>
                      <a:pt x="199" y="254"/>
                      <a:pt x="179" y="269"/>
                    </a:cubicBezTo>
                    <a:cubicBezTo>
                      <a:pt x="156" y="294"/>
                      <a:pt x="143" y="322"/>
                      <a:pt x="143" y="352"/>
                    </a:cubicBezTo>
                    <a:cubicBezTo>
                      <a:pt x="143" y="382"/>
                      <a:pt x="156" y="412"/>
                      <a:pt x="173" y="429"/>
                    </a:cubicBezTo>
                    <a:cubicBezTo>
                      <a:pt x="173" y="429"/>
                      <a:pt x="173" y="436"/>
                      <a:pt x="179" y="436"/>
                    </a:cubicBezTo>
                    <a:cubicBezTo>
                      <a:pt x="186" y="448"/>
                      <a:pt x="186" y="465"/>
                      <a:pt x="179" y="478"/>
                    </a:cubicBezTo>
                    <a:cubicBezTo>
                      <a:pt x="168" y="489"/>
                      <a:pt x="156" y="495"/>
                      <a:pt x="143" y="495"/>
                    </a:cubicBezTo>
                    <a:lnTo>
                      <a:pt x="0" y="495"/>
                    </a:lnTo>
                    <a:lnTo>
                      <a:pt x="0" y="531"/>
                    </a:lnTo>
                    <a:lnTo>
                      <a:pt x="143" y="531"/>
                    </a:lnTo>
                    <a:cubicBezTo>
                      <a:pt x="168" y="531"/>
                      <a:pt x="192" y="514"/>
                      <a:pt x="203" y="495"/>
                    </a:cubicBezTo>
                    <a:cubicBezTo>
                      <a:pt x="215" y="472"/>
                      <a:pt x="215" y="448"/>
                      <a:pt x="203" y="424"/>
                    </a:cubicBezTo>
                    <a:cubicBezTo>
                      <a:pt x="203" y="418"/>
                      <a:pt x="198" y="412"/>
                      <a:pt x="198" y="412"/>
                    </a:cubicBezTo>
                    <a:cubicBezTo>
                      <a:pt x="179" y="394"/>
                      <a:pt x="173" y="376"/>
                      <a:pt x="173" y="352"/>
                    </a:cubicBezTo>
                    <a:cubicBezTo>
                      <a:pt x="173" y="329"/>
                      <a:pt x="186" y="311"/>
                      <a:pt x="203" y="294"/>
                    </a:cubicBezTo>
                    <a:cubicBezTo>
                      <a:pt x="217" y="279"/>
                      <a:pt x="230" y="273"/>
                      <a:pt x="247" y="273"/>
                    </a:cubicBezTo>
                    <a:cubicBezTo>
                      <a:pt x="252" y="273"/>
                      <a:pt x="257" y="274"/>
                      <a:pt x="263" y="275"/>
                    </a:cubicBezTo>
                    <a:cubicBezTo>
                      <a:pt x="305" y="275"/>
                      <a:pt x="335" y="305"/>
                      <a:pt x="335" y="346"/>
                    </a:cubicBezTo>
                    <a:cubicBezTo>
                      <a:pt x="340" y="371"/>
                      <a:pt x="329" y="394"/>
                      <a:pt x="316" y="412"/>
                    </a:cubicBezTo>
                    <a:cubicBezTo>
                      <a:pt x="310" y="412"/>
                      <a:pt x="310" y="412"/>
                      <a:pt x="310" y="418"/>
                    </a:cubicBezTo>
                    <a:cubicBezTo>
                      <a:pt x="293" y="436"/>
                      <a:pt x="293" y="465"/>
                      <a:pt x="305" y="489"/>
                    </a:cubicBezTo>
                    <a:cubicBezTo>
                      <a:pt x="316" y="514"/>
                      <a:pt x="340" y="531"/>
                      <a:pt x="371" y="531"/>
                    </a:cubicBezTo>
                    <a:lnTo>
                      <a:pt x="501" y="531"/>
                    </a:lnTo>
                    <a:lnTo>
                      <a:pt x="501" y="657"/>
                    </a:lnTo>
                    <a:cubicBezTo>
                      <a:pt x="501" y="668"/>
                      <a:pt x="489" y="679"/>
                      <a:pt x="478" y="692"/>
                    </a:cubicBezTo>
                    <a:cubicBezTo>
                      <a:pt x="471" y="695"/>
                      <a:pt x="465" y="697"/>
                      <a:pt x="459" y="697"/>
                    </a:cubicBezTo>
                    <a:cubicBezTo>
                      <a:pt x="452" y="697"/>
                      <a:pt x="445" y="695"/>
                      <a:pt x="436" y="692"/>
                    </a:cubicBezTo>
                    <a:cubicBezTo>
                      <a:pt x="436" y="687"/>
                      <a:pt x="429" y="687"/>
                      <a:pt x="429" y="687"/>
                    </a:cubicBezTo>
                    <a:cubicBezTo>
                      <a:pt x="412" y="668"/>
                      <a:pt x="382" y="657"/>
                      <a:pt x="352" y="657"/>
                    </a:cubicBezTo>
                    <a:cubicBezTo>
                      <a:pt x="322" y="657"/>
                      <a:pt x="293" y="668"/>
                      <a:pt x="269" y="692"/>
                    </a:cubicBezTo>
                    <a:cubicBezTo>
                      <a:pt x="250" y="715"/>
                      <a:pt x="239" y="745"/>
                      <a:pt x="245" y="781"/>
                    </a:cubicBezTo>
                    <a:cubicBezTo>
                      <a:pt x="250" y="830"/>
                      <a:pt x="293" y="871"/>
                      <a:pt x="340" y="877"/>
                    </a:cubicBezTo>
                    <a:cubicBezTo>
                      <a:pt x="347" y="878"/>
                      <a:pt x="353" y="878"/>
                      <a:pt x="358" y="878"/>
                    </a:cubicBezTo>
                    <a:cubicBezTo>
                      <a:pt x="386" y="878"/>
                      <a:pt x="410" y="867"/>
                      <a:pt x="429" y="847"/>
                    </a:cubicBezTo>
                    <a:lnTo>
                      <a:pt x="436" y="847"/>
                    </a:lnTo>
                    <a:cubicBezTo>
                      <a:pt x="443" y="840"/>
                      <a:pt x="450" y="837"/>
                      <a:pt x="458" y="837"/>
                    </a:cubicBezTo>
                    <a:cubicBezTo>
                      <a:pt x="464" y="837"/>
                      <a:pt x="470" y="839"/>
                      <a:pt x="478" y="841"/>
                    </a:cubicBezTo>
                    <a:cubicBezTo>
                      <a:pt x="489" y="852"/>
                      <a:pt x="501" y="865"/>
                      <a:pt x="501" y="882"/>
                    </a:cubicBezTo>
                    <a:lnTo>
                      <a:pt x="501" y="1025"/>
                    </a:lnTo>
                    <a:lnTo>
                      <a:pt x="531" y="1025"/>
                    </a:lnTo>
                    <a:lnTo>
                      <a:pt x="531" y="882"/>
                    </a:lnTo>
                    <a:cubicBezTo>
                      <a:pt x="531" y="852"/>
                      <a:pt x="513" y="830"/>
                      <a:pt x="489" y="817"/>
                    </a:cubicBezTo>
                    <a:cubicBezTo>
                      <a:pt x="478" y="812"/>
                      <a:pt x="468" y="809"/>
                      <a:pt x="457" y="809"/>
                    </a:cubicBezTo>
                    <a:cubicBezTo>
                      <a:pt x="444" y="809"/>
                      <a:pt x="431" y="813"/>
                      <a:pt x="418" y="822"/>
                    </a:cubicBezTo>
                    <a:cubicBezTo>
                      <a:pt x="418" y="822"/>
                      <a:pt x="412" y="822"/>
                      <a:pt x="412" y="830"/>
                    </a:cubicBezTo>
                    <a:cubicBezTo>
                      <a:pt x="397" y="839"/>
                      <a:pt x="379" y="848"/>
                      <a:pt x="359" y="848"/>
                    </a:cubicBezTo>
                    <a:cubicBezTo>
                      <a:pt x="355" y="848"/>
                      <a:pt x="351" y="848"/>
                      <a:pt x="346" y="847"/>
                    </a:cubicBezTo>
                    <a:cubicBezTo>
                      <a:pt x="310" y="847"/>
                      <a:pt x="275" y="811"/>
                      <a:pt x="275" y="775"/>
                    </a:cubicBezTo>
                    <a:cubicBezTo>
                      <a:pt x="269" y="751"/>
                      <a:pt x="280" y="728"/>
                      <a:pt x="293" y="715"/>
                    </a:cubicBezTo>
                    <a:cubicBezTo>
                      <a:pt x="308" y="697"/>
                      <a:pt x="330" y="688"/>
                      <a:pt x="353" y="688"/>
                    </a:cubicBezTo>
                    <a:cubicBezTo>
                      <a:pt x="374" y="688"/>
                      <a:pt x="395" y="695"/>
                      <a:pt x="412" y="709"/>
                    </a:cubicBezTo>
                    <a:cubicBezTo>
                      <a:pt x="412" y="709"/>
                      <a:pt x="418" y="715"/>
                      <a:pt x="423" y="715"/>
                    </a:cubicBezTo>
                    <a:cubicBezTo>
                      <a:pt x="436" y="722"/>
                      <a:pt x="448" y="725"/>
                      <a:pt x="460" y="725"/>
                    </a:cubicBezTo>
                    <a:cubicBezTo>
                      <a:pt x="472" y="725"/>
                      <a:pt x="483" y="722"/>
                      <a:pt x="495" y="715"/>
                    </a:cubicBezTo>
                    <a:cubicBezTo>
                      <a:pt x="513" y="704"/>
                      <a:pt x="531" y="679"/>
                      <a:pt x="531" y="657"/>
                    </a:cubicBezTo>
                    <a:lnTo>
                      <a:pt x="531" y="531"/>
                    </a:lnTo>
                    <a:lnTo>
                      <a:pt x="656" y="531"/>
                    </a:lnTo>
                    <a:cubicBezTo>
                      <a:pt x="668" y="531"/>
                      <a:pt x="679" y="537"/>
                      <a:pt x="692" y="549"/>
                    </a:cubicBezTo>
                    <a:cubicBezTo>
                      <a:pt x="698" y="561"/>
                      <a:pt x="698" y="579"/>
                      <a:pt x="692" y="591"/>
                    </a:cubicBezTo>
                    <a:cubicBezTo>
                      <a:pt x="686" y="591"/>
                      <a:pt x="686" y="597"/>
                      <a:pt x="686" y="597"/>
                    </a:cubicBezTo>
                    <a:cubicBezTo>
                      <a:pt x="668" y="615"/>
                      <a:pt x="656" y="644"/>
                      <a:pt x="656" y="674"/>
                    </a:cubicBezTo>
                    <a:cubicBezTo>
                      <a:pt x="656" y="704"/>
                      <a:pt x="668" y="734"/>
                      <a:pt x="692" y="758"/>
                    </a:cubicBezTo>
                    <a:cubicBezTo>
                      <a:pt x="715" y="775"/>
                      <a:pt x="739" y="787"/>
                      <a:pt x="769" y="787"/>
                    </a:cubicBezTo>
                    <a:cubicBezTo>
                      <a:pt x="769" y="787"/>
                      <a:pt x="775" y="787"/>
                      <a:pt x="781" y="781"/>
                    </a:cubicBezTo>
                    <a:cubicBezTo>
                      <a:pt x="835" y="781"/>
                      <a:pt x="877" y="739"/>
                      <a:pt x="882" y="687"/>
                    </a:cubicBezTo>
                    <a:cubicBezTo>
                      <a:pt x="882" y="651"/>
                      <a:pt x="871" y="621"/>
                      <a:pt x="847" y="597"/>
                    </a:cubicBezTo>
                    <a:lnTo>
                      <a:pt x="847" y="591"/>
                    </a:lnTo>
                    <a:cubicBezTo>
                      <a:pt x="841" y="579"/>
                      <a:pt x="835" y="567"/>
                      <a:pt x="847" y="549"/>
                    </a:cubicBezTo>
                    <a:cubicBezTo>
                      <a:pt x="852" y="537"/>
                      <a:pt x="865" y="531"/>
                      <a:pt x="882" y="531"/>
                    </a:cubicBezTo>
                    <a:lnTo>
                      <a:pt x="1025" y="531"/>
                    </a:lnTo>
                    <a:lnTo>
                      <a:pt x="1025" y="495"/>
                    </a:lnTo>
                    <a:lnTo>
                      <a:pt x="882" y="495"/>
                    </a:lnTo>
                    <a:cubicBezTo>
                      <a:pt x="852" y="495"/>
                      <a:pt x="829" y="514"/>
                      <a:pt x="816" y="537"/>
                    </a:cubicBezTo>
                    <a:cubicBezTo>
                      <a:pt x="805" y="561"/>
                      <a:pt x="805" y="591"/>
                      <a:pt x="822" y="608"/>
                    </a:cubicBezTo>
                    <a:cubicBezTo>
                      <a:pt x="822" y="615"/>
                      <a:pt x="822" y="615"/>
                      <a:pt x="829" y="615"/>
                    </a:cubicBezTo>
                    <a:cubicBezTo>
                      <a:pt x="841" y="632"/>
                      <a:pt x="852" y="657"/>
                      <a:pt x="847" y="679"/>
                    </a:cubicBezTo>
                    <a:cubicBezTo>
                      <a:pt x="847" y="722"/>
                      <a:pt x="816" y="751"/>
                      <a:pt x="775" y="751"/>
                    </a:cubicBezTo>
                    <a:cubicBezTo>
                      <a:pt x="769" y="753"/>
                      <a:pt x="763" y="754"/>
                      <a:pt x="757" y="754"/>
                    </a:cubicBezTo>
                    <a:cubicBezTo>
                      <a:pt x="742" y="754"/>
                      <a:pt x="729" y="746"/>
                      <a:pt x="715" y="734"/>
                    </a:cubicBezTo>
                    <a:cubicBezTo>
                      <a:pt x="698" y="715"/>
                      <a:pt x="686" y="698"/>
                      <a:pt x="686" y="674"/>
                    </a:cubicBezTo>
                    <a:cubicBezTo>
                      <a:pt x="686" y="651"/>
                      <a:pt x="692" y="632"/>
                      <a:pt x="709" y="615"/>
                    </a:cubicBezTo>
                    <a:cubicBezTo>
                      <a:pt x="709" y="615"/>
                      <a:pt x="715" y="608"/>
                      <a:pt x="715" y="602"/>
                    </a:cubicBezTo>
                    <a:cubicBezTo>
                      <a:pt x="728" y="579"/>
                      <a:pt x="728" y="555"/>
                      <a:pt x="715" y="531"/>
                    </a:cubicBezTo>
                    <a:cubicBezTo>
                      <a:pt x="704" y="514"/>
                      <a:pt x="679" y="495"/>
                      <a:pt x="656" y="495"/>
                    </a:cubicBezTo>
                    <a:lnTo>
                      <a:pt x="531" y="495"/>
                    </a:lnTo>
                    <a:lnTo>
                      <a:pt x="531" y="371"/>
                    </a:lnTo>
                    <a:cubicBezTo>
                      <a:pt x="531" y="358"/>
                      <a:pt x="536" y="346"/>
                      <a:pt x="549" y="335"/>
                    </a:cubicBezTo>
                    <a:cubicBezTo>
                      <a:pt x="555" y="332"/>
                      <a:pt x="562" y="331"/>
                      <a:pt x="570" y="331"/>
                    </a:cubicBezTo>
                    <a:cubicBezTo>
                      <a:pt x="577" y="331"/>
                      <a:pt x="585" y="332"/>
                      <a:pt x="591" y="335"/>
                    </a:cubicBezTo>
                    <a:cubicBezTo>
                      <a:pt x="591" y="341"/>
                      <a:pt x="596" y="341"/>
                      <a:pt x="596" y="341"/>
                    </a:cubicBezTo>
                    <a:cubicBezTo>
                      <a:pt x="621" y="358"/>
                      <a:pt x="644" y="371"/>
                      <a:pt x="674" y="371"/>
                    </a:cubicBezTo>
                    <a:cubicBezTo>
                      <a:pt x="704" y="371"/>
                      <a:pt x="734" y="358"/>
                      <a:pt x="758" y="335"/>
                    </a:cubicBezTo>
                    <a:cubicBezTo>
                      <a:pt x="775" y="311"/>
                      <a:pt x="786" y="281"/>
                      <a:pt x="786" y="245"/>
                    </a:cubicBezTo>
                    <a:cubicBezTo>
                      <a:pt x="781" y="198"/>
                      <a:pt x="739" y="156"/>
                      <a:pt x="686" y="151"/>
                    </a:cubicBezTo>
                    <a:cubicBezTo>
                      <a:pt x="680" y="149"/>
                      <a:pt x="673" y="149"/>
                      <a:pt x="667" y="149"/>
                    </a:cubicBezTo>
                    <a:cubicBezTo>
                      <a:pt x="640" y="149"/>
                      <a:pt x="616" y="161"/>
                      <a:pt x="596" y="179"/>
                    </a:cubicBezTo>
                    <a:lnTo>
                      <a:pt x="591" y="179"/>
                    </a:lnTo>
                    <a:cubicBezTo>
                      <a:pt x="584" y="187"/>
                      <a:pt x="576" y="190"/>
                      <a:pt x="568" y="190"/>
                    </a:cubicBezTo>
                    <a:cubicBezTo>
                      <a:pt x="562" y="190"/>
                      <a:pt x="556" y="189"/>
                      <a:pt x="549" y="186"/>
                    </a:cubicBezTo>
                    <a:cubicBezTo>
                      <a:pt x="536" y="173"/>
                      <a:pt x="531" y="162"/>
                      <a:pt x="531" y="143"/>
                    </a:cubicBez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19"/>
              <p:cNvSpPr/>
              <p:nvPr/>
            </p:nvSpPr>
            <p:spPr>
              <a:xfrm>
                <a:off x="4974985" y="2337610"/>
                <a:ext cx="70211" cy="6912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3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58" y="31"/>
                    </a:lnTo>
                    <a:lnTo>
                      <a:pt x="358" y="382"/>
                    </a:lnTo>
                    <a:lnTo>
                      <a:pt x="388" y="38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9"/>
              <p:cNvSpPr/>
              <p:nvPr/>
            </p:nvSpPr>
            <p:spPr>
              <a:xfrm>
                <a:off x="4879325" y="2337610"/>
                <a:ext cx="68947" cy="6912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3" extrusionOk="0">
                    <a:moveTo>
                      <a:pt x="0" y="1"/>
                    </a:moveTo>
                    <a:lnTo>
                      <a:pt x="0" y="382"/>
                    </a:lnTo>
                    <a:lnTo>
                      <a:pt x="30" y="382"/>
                    </a:lnTo>
                    <a:lnTo>
                      <a:pt x="30" y="31"/>
                    </a:lnTo>
                    <a:lnTo>
                      <a:pt x="382" y="31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19"/>
              <p:cNvSpPr/>
              <p:nvPr/>
            </p:nvSpPr>
            <p:spPr>
              <a:xfrm>
                <a:off x="4974985" y="2433450"/>
                <a:ext cx="69128" cy="7003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88" extrusionOk="0">
                    <a:moveTo>
                      <a:pt x="352" y="0"/>
                    </a:moveTo>
                    <a:lnTo>
                      <a:pt x="352" y="352"/>
                    </a:lnTo>
                    <a:lnTo>
                      <a:pt x="1" y="352"/>
                    </a:lnTo>
                    <a:lnTo>
                      <a:pt x="1" y="387"/>
                    </a:lnTo>
                    <a:lnTo>
                      <a:pt x="382" y="387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19"/>
              <p:cNvSpPr/>
              <p:nvPr/>
            </p:nvSpPr>
            <p:spPr>
              <a:xfrm>
                <a:off x="4878242" y="2433450"/>
                <a:ext cx="70030" cy="7003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88" y="387"/>
                    </a:lnTo>
                    <a:lnTo>
                      <a:pt x="388" y="352"/>
                    </a:lnTo>
                    <a:lnTo>
                      <a:pt x="31" y="35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3" name="Google Shape;1683;p19"/>
            <p:cNvSpPr/>
            <p:nvPr/>
          </p:nvSpPr>
          <p:spPr>
            <a:xfrm rot="10800000" flipH="1">
              <a:off x="89137" y="2906343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 rot="-5400000">
              <a:off x="7530562" y="295356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19"/>
          <p:cNvSpPr txBox="1">
            <a:spLocks noGrp="1"/>
          </p:cNvSpPr>
          <p:nvPr>
            <p:ph type="title" hasCustomPrompt="1"/>
          </p:nvPr>
        </p:nvSpPr>
        <p:spPr>
          <a:xfrm>
            <a:off x="798388" y="28801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6" name="Google Shape;1686;p19"/>
          <p:cNvSpPr txBox="1">
            <a:spLocks noGrp="1"/>
          </p:cNvSpPr>
          <p:nvPr>
            <p:ph type="subTitle" idx="1"/>
          </p:nvPr>
        </p:nvSpPr>
        <p:spPr>
          <a:xfrm>
            <a:off x="798400" y="3578621"/>
            <a:ext cx="34926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87" name="Google Shape;1687;p19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16918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8" name="Google Shape;1688;p19"/>
          <p:cNvSpPr txBox="1">
            <a:spLocks noGrp="1"/>
          </p:cNvSpPr>
          <p:nvPr>
            <p:ph type="subTitle" idx="3"/>
          </p:nvPr>
        </p:nvSpPr>
        <p:spPr>
          <a:xfrm>
            <a:off x="2825713" y="1867924"/>
            <a:ext cx="34926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89" name="Google Shape;1689;p19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8801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0" name="Google Shape;1690;p19"/>
          <p:cNvSpPr txBox="1">
            <a:spLocks noGrp="1"/>
          </p:cNvSpPr>
          <p:nvPr>
            <p:ph type="subTitle" idx="5"/>
          </p:nvPr>
        </p:nvSpPr>
        <p:spPr>
          <a:xfrm>
            <a:off x="4853025" y="3578621"/>
            <a:ext cx="34926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5" name="Google Shape;1845;p21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6" name="Google Shape;1846;p21"/>
          <p:cNvGrpSpPr/>
          <p:nvPr/>
        </p:nvGrpSpPr>
        <p:grpSpPr>
          <a:xfrm>
            <a:off x="800538" y="-1146475"/>
            <a:ext cx="7198088" cy="7823075"/>
            <a:chOff x="800538" y="-1146475"/>
            <a:chExt cx="7198088" cy="7823075"/>
          </a:xfrm>
        </p:grpSpPr>
        <p:sp>
          <p:nvSpPr>
            <p:cNvPr id="1847" name="Google Shape;1847;p21"/>
            <p:cNvSpPr/>
            <p:nvPr/>
          </p:nvSpPr>
          <p:spPr>
            <a:xfrm>
              <a:off x="7023625" y="-809675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5697863" y="-1146475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800538" y="50089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2126300" y="49504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51" name="Google Shape;1851;p21"/>
          <p:cNvGrpSpPr/>
          <p:nvPr/>
        </p:nvGrpSpPr>
        <p:grpSpPr>
          <a:xfrm>
            <a:off x="713320" y="34314"/>
            <a:ext cx="7787792" cy="5030473"/>
            <a:chOff x="713320" y="34314"/>
            <a:chExt cx="7787792" cy="5030473"/>
          </a:xfrm>
        </p:grpSpPr>
        <p:grpSp>
          <p:nvGrpSpPr>
            <p:cNvPr id="1852" name="Google Shape;1852;p21"/>
            <p:cNvGrpSpPr/>
            <p:nvPr/>
          </p:nvGrpSpPr>
          <p:grpSpPr>
            <a:xfrm>
              <a:off x="6324080" y="34420"/>
              <a:ext cx="415293" cy="417259"/>
              <a:chOff x="4866330" y="2324795"/>
              <a:chExt cx="190597" cy="191500"/>
            </a:xfrm>
          </p:grpSpPr>
          <p:sp>
            <p:nvSpPr>
              <p:cNvPr id="1853" name="Google Shape;1853;p21"/>
              <p:cNvSpPr/>
              <p:nvPr/>
            </p:nvSpPr>
            <p:spPr>
              <a:xfrm>
                <a:off x="5047000" y="2506368"/>
                <a:ext cx="9927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19" y="1"/>
                    </a:moveTo>
                    <a:lnTo>
                      <a:pt x="19" y="19"/>
                    </a:lnTo>
                    <a:lnTo>
                      <a:pt x="0" y="19"/>
                    </a:lnTo>
                    <a:lnTo>
                      <a:pt x="0" y="55"/>
                    </a:lnTo>
                    <a:lnTo>
                      <a:pt x="55" y="55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1"/>
              <p:cNvSpPr/>
              <p:nvPr/>
            </p:nvSpPr>
            <p:spPr>
              <a:xfrm>
                <a:off x="4994297" y="2509798"/>
                <a:ext cx="13176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1"/>
              <p:cNvSpPr/>
              <p:nvPr/>
            </p:nvSpPr>
            <p:spPr>
              <a:xfrm>
                <a:off x="4967585" y="2509798"/>
                <a:ext cx="1407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8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1"/>
              <p:cNvSpPr/>
              <p:nvPr/>
            </p:nvSpPr>
            <p:spPr>
              <a:xfrm>
                <a:off x="4887808" y="2509798"/>
                <a:ext cx="14439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80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1"/>
              <p:cNvSpPr/>
              <p:nvPr/>
            </p:nvSpPr>
            <p:spPr>
              <a:xfrm>
                <a:off x="4941775" y="2509798"/>
                <a:ext cx="129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1"/>
              <p:cNvSpPr/>
              <p:nvPr/>
            </p:nvSpPr>
            <p:spPr>
              <a:xfrm>
                <a:off x="4914882" y="2509798"/>
                <a:ext cx="13176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1"/>
              <p:cNvSpPr/>
              <p:nvPr/>
            </p:nvSpPr>
            <p:spPr>
              <a:xfrm>
                <a:off x="5020107" y="2509798"/>
                <a:ext cx="1407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8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1"/>
              <p:cNvSpPr/>
              <p:nvPr/>
            </p:nvSpPr>
            <p:spPr>
              <a:xfrm>
                <a:off x="4866330" y="2506368"/>
                <a:ext cx="8844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49" h="55" extrusionOk="0">
                    <a:moveTo>
                      <a:pt x="1" y="1"/>
                    </a:moveTo>
                    <a:lnTo>
                      <a:pt x="1" y="55"/>
                    </a:lnTo>
                    <a:lnTo>
                      <a:pt x="48" y="55"/>
                    </a:lnTo>
                    <a:lnTo>
                      <a:pt x="48" y="19"/>
                    </a:lnTo>
                    <a:lnTo>
                      <a:pt x="31" y="1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1"/>
              <p:cNvSpPr/>
              <p:nvPr/>
            </p:nvSpPr>
            <p:spPr>
              <a:xfrm>
                <a:off x="4866330" y="2453846"/>
                <a:ext cx="55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72" extrusionOk="0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1"/>
              <p:cNvSpPr/>
              <p:nvPr/>
            </p:nvSpPr>
            <p:spPr>
              <a:xfrm>
                <a:off x="4866330" y="2347176"/>
                <a:ext cx="5595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31" h="80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1" y="7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1"/>
              <p:cNvSpPr/>
              <p:nvPr/>
            </p:nvSpPr>
            <p:spPr>
              <a:xfrm>
                <a:off x="4866330" y="2374250"/>
                <a:ext cx="5595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1" h="73" extrusionOk="0">
                    <a:moveTo>
                      <a:pt x="1" y="1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1"/>
              <p:cNvSpPr/>
              <p:nvPr/>
            </p:nvSpPr>
            <p:spPr>
              <a:xfrm>
                <a:off x="4866330" y="2401143"/>
                <a:ext cx="55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72" extrusionOk="0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1"/>
              <p:cNvSpPr/>
              <p:nvPr/>
            </p:nvSpPr>
            <p:spPr>
              <a:xfrm>
                <a:off x="4866330" y="2426953"/>
                <a:ext cx="55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72" extrusionOk="0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1"/>
              <p:cNvSpPr/>
              <p:nvPr/>
            </p:nvSpPr>
            <p:spPr>
              <a:xfrm>
                <a:off x="4866330" y="2479475"/>
                <a:ext cx="5595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31" h="79" extrusionOk="0">
                    <a:moveTo>
                      <a:pt x="1" y="1"/>
                    </a:moveTo>
                    <a:lnTo>
                      <a:pt x="1" y="78"/>
                    </a:lnTo>
                    <a:lnTo>
                      <a:pt x="31" y="78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1"/>
              <p:cNvSpPr/>
              <p:nvPr/>
            </p:nvSpPr>
            <p:spPr>
              <a:xfrm>
                <a:off x="4866330" y="2324795"/>
                <a:ext cx="8844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49" h="54" extrusionOk="0">
                    <a:moveTo>
                      <a:pt x="1" y="0"/>
                    </a:moveTo>
                    <a:lnTo>
                      <a:pt x="1" y="53"/>
                    </a:lnTo>
                    <a:lnTo>
                      <a:pt x="31" y="53"/>
                    </a:lnTo>
                    <a:lnTo>
                      <a:pt x="31" y="36"/>
                    </a:lnTo>
                    <a:lnTo>
                      <a:pt x="48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1"/>
              <p:cNvSpPr/>
              <p:nvPr/>
            </p:nvSpPr>
            <p:spPr>
              <a:xfrm>
                <a:off x="5020107" y="2324795"/>
                <a:ext cx="140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8" h="37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1"/>
              <p:cNvSpPr/>
              <p:nvPr/>
            </p:nvSpPr>
            <p:spPr>
              <a:xfrm>
                <a:off x="4994297" y="2324795"/>
                <a:ext cx="13176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7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1"/>
              <p:cNvSpPr/>
              <p:nvPr/>
            </p:nvSpPr>
            <p:spPr>
              <a:xfrm>
                <a:off x="4967585" y="2324795"/>
                <a:ext cx="140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8" h="37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1"/>
              <p:cNvSpPr/>
              <p:nvPr/>
            </p:nvSpPr>
            <p:spPr>
              <a:xfrm>
                <a:off x="4887808" y="2324795"/>
                <a:ext cx="1443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0" h="37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1"/>
              <p:cNvSpPr/>
              <p:nvPr/>
            </p:nvSpPr>
            <p:spPr>
              <a:xfrm>
                <a:off x="4941775" y="2324795"/>
                <a:ext cx="1299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7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1"/>
              <p:cNvSpPr/>
              <p:nvPr/>
            </p:nvSpPr>
            <p:spPr>
              <a:xfrm>
                <a:off x="4914882" y="2324795"/>
                <a:ext cx="13176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7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1"/>
              <p:cNvSpPr/>
              <p:nvPr/>
            </p:nvSpPr>
            <p:spPr>
              <a:xfrm>
                <a:off x="5047000" y="2324795"/>
                <a:ext cx="9927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19" y="36"/>
                    </a:lnTo>
                    <a:lnTo>
                      <a:pt x="19" y="53"/>
                    </a:lnTo>
                    <a:lnTo>
                      <a:pt x="55" y="5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21"/>
              <p:cNvSpPr/>
              <p:nvPr/>
            </p:nvSpPr>
            <p:spPr>
              <a:xfrm>
                <a:off x="5050430" y="2347176"/>
                <a:ext cx="6498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36" h="80" extrusionOk="0">
                    <a:moveTo>
                      <a:pt x="0" y="1"/>
                    </a:moveTo>
                    <a:lnTo>
                      <a:pt x="0" y="79"/>
                    </a:lnTo>
                    <a:lnTo>
                      <a:pt x="36" y="79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21"/>
              <p:cNvSpPr/>
              <p:nvPr/>
            </p:nvSpPr>
            <p:spPr>
              <a:xfrm>
                <a:off x="5050430" y="2374250"/>
                <a:ext cx="6498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73" extrusionOk="0">
                    <a:moveTo>
                      <a:pt x="0" y="1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21"/>
              <p:cNvSpPr/>
              <p:nvPr/>
            </p:nvSpPr>
            <p:spPr>
              <a:xfrm>
                <a:off x="5050430" y="2401143"/>
                <a:ext cx="6498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6" h="72" extrusionOk="0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21"/>
              <p:cNvSpPr/>
              <p:nvPr/>
            </p:nvSpPr>
            <p:spPr>
              <a:xfrm>
                <a:off x="5050430" y="2479475"/>
                <a:ext cx="6498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36" h="79" extrusionOk="0">
                    <a:moveTo>
                      <a:pt x="0" y="1"/>
                    </a:moveTo>
                    <a:lnTo>
                      <a:pt x="0" y="78"/>
                    </a:lnTo>
                    <a:lnTo>
                      <a:pt x="36" y="78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21"/>
              <p:cNvSpPr/>
              <p:nvPr/>
            </p:nvSpPr>
            <p:spPr>
              <a:xfrm>
                <a:off x="5050430" y="2426953"/>
                <a:ext cx="6498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6" h="72" extrusionOk="0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21"/>
              <p:cNvSpPr/>
              <p:nvPr/>
            </p:nvSpPr>
            <p:spPr>
              <a:xfrm>
                <a:off x="5050430" y="2453846"/>
                <a:ext cx="6498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36" h="72" extrusionOk="0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21"/>
              <p:cNvSpPr/>
              <p:nvPr/>
            </p:nvSpPr>
            <p:spPr>
              <a:xfrm>
                <a:off x="4868496" y="2327864"/>
                <a:ext cx="185183" cy="185183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026" extrusionOk="0">
                    <a:moveTo>
                      <a:pt x="501" y="0"/>
                    </a:moveTo>
                    <a:lnTo>
                      <a:pt x="501" y="143"/>
                    </a:lnTo>
                    <a:cubicBezTo>
                      <a:pt x="501" y="173"/>
                      <a:pt x="513" y="198"/>
                      <a:pt x="536" y="209"/>
                    </a:cubicBezTo>
                    <a:cubicBezTo>
                      <a:pt x="547" y="215"/>
                      <a:pt x="560" y="218"/>
                      <a:pt x="571" y="218"/>
                    </a:cubicBezTo>
                    <a:cubicBezTo>
                      <a:pt x="585" y="218"/>
                      <a:pt x="598" y="214"/>
                      <a:pt x="608" y="203"/>
                    </a:cubicBezTo>
                    <a:cubicBezTo>
                      <a:pt x="615" y="203"/>
                      <a:pt x="615" y="203"/>
                      <a:pt x="615" y="198"/>
                    </a:cubicBezTo>
                    <a:cubicBezTo>
                      <a:pt x="629" y="188"/>
                      <a:pt x="648" y="178"/>
                      <a:pt x="668" y="178"/>
                    </a:cubicBezTo>
                    <a:cubicBezTo>
                      <a:pt x="671" y="178"/>
                      <a:pt x="675" y="178"/>
                      <a:pt x="679" y="179"/>
                    </a:cubicBezTo>
                    <a:cubicBezTo>
                      <a:pt x="722" y="179"/>
                      <a:pt x="751" y="215"/>
                      <a:pt x="751" y="251"/>
                    </a:cubicBezTo>
                    <a:cubicBezTo>
                      <a:pt x="758" y="275"/>
                      <a:pt x="751" y="299"/>
                      <a:pt x="734" y="311"/>
                    </a:cubicBezTo>
                    <a:cubicBezTo>
                      <a:pt x="718" y="329"/>
                      <a:pt x="696" y="338"/>
                      <a:pt x="674" y="338"/>
                    </a:cubicBezTo>
                    <a:cubicBezTo>
                      <a:pt x="655" y="338"/>
                      <a:pt x="635" y="331"/>
                      <a:pt x="621" y="316"/>
                    </a:cubicBezTo>
                    <a:cubicBezTo>
                      <a:pt x="615" y="316"/>
                      <a:pt x="608" y="311"/>
                      <a:pt x="602" y="311"/>
                    </a:cubicBezTo>
                    <a:cubicBezTo>
                      <a:pt x="594" y="305"/>
                      <a:pt x="582" y="302"/>
                      <a:pt x="569" y="302"/>
                    </a:cubicBezTo>
                    <a:cubicBezTo>
                      <a:pt x="556" y="302"/>
                      <a:pt x="543" y="305"/>
                      <a:pt x="531" y="311"/>
                    </a:cubicBezTo>
                    <a:cubicBezTo>
                      <a:pt x="513" y="322"/>
                      <a:pt x="501" y="346"/>
                      <a:pt x="501" y="371"/>
                    </a:cubicBezTo>
                    <a:lnTo>
                      <a:pt x="501" y="495"/>
                    </a:lnTo>
                    <a:lnTo>
                      <a:pt x="371" y="495"/>
                    </a:lnTo>
                    <a:cubicBezTo>
                      <a:pt x="352" y="495"/>
                      <a:pt x="340" y="489"/>
                      <a:pt x="335" y="478"/>
                    </a:cubicBezTo>
                    <a:cubicBezTo>
                      <a:pt x="322" y="459"/>
                      <a:pt x="329" y="448"/>
                      <a:pt x="335" y="436"/>
                    </a:cubicBezTo>
                    <a:lnTo>
                      <a:pt x="335" y="429"/>
                    </a:lnTo>
                    <a:cubicBezTo>
                      <a:pt x="358" y="406"/>
                      <a:pt x="371" y="376"/>
                      <a:pt x="371" y="341"/>
                    </a:cubicBezTo>
                    <a:cubicBezTo>
                      <a:pt x="365" y="286"/>
                      <a:pt x="322" y="245"/>
                      <a:pt x="269" y="245"/>
                    </a:cubicBezTo>
                    <a:cubicBezTo>
                      <a:pt x="264" y="244"/>
                      <a:pt x="258" y="243"/>
                      <a:pt x="253" y="243"/>
                    </a:cubicBezTo>
                    <a:cubicBezTo>
                      <a:pt x="227" y="243"/>
                      <a:pt x="199" y="254"/>
                      <a:pt x="179" y="269"/>
                    </a:cubicBezTo>
                    <a:cubicBezTo>
                      <a:pt x="156" y="294"/>
                      <a:pt x="143" y="322"/>
                      <a:pt x="143" y="352"/>
                    </a:cubicBezTo>
                    <a:cubicBezTo>
                      <a:pt x="143" y="382"/>
                      <a:pt x="156" y="412"/>
                      <a:pt x="173" y="429"/>
                    </a:cubicBezTo>
                    <a:cubicBezTo>
                      <a:pt x="173" y="429"/>
                      <a:pt x="173" y="436"/>
                      <a:pt x="179" y="436"/>
                    </a:cubicBezTo>
                    <a:cubicBezTo>
                      <a:pt x="186" y="448"/>
                      <a:pt x="186" y="465"/>
                      <a:pt x="179" y="478"/>
                    </a:cubicBezTo>
                    <a:cubicBezTo>
                      <a:pt x="168" y="489"/>
                      <a:pt x="156" y="495"/>
                      <a:pt x="143" y="495"/>
                    </a:cubicBezTo>
                    <a:lnTo>
                      <a:pt x="0" y="495"/>
                    </a:lnTo>
                    <a:lnTo>
                      <a:pt x="0" y="531"/>
                    </a:lnTo>
                    <a:lnTo>
                      <a:pt x="143" y="531"/>
                    </a:lnTo>
                    <a:cubicBezTo>
                      <a:pt x="168" y="531"/>
                      <a:pt x="192" y="514"/>
                      <a:pt x="203" y="495"/>
                    </a:cubicBezTo>
                    <a:cubicBezTo>
                      <a:pt x="215" y="472"/>
                      <a:pt x="215" y="448"/>
                      <a:pt x="203" y="424"/>
                    </a:cubicBezTo>
                    <a:cubicBezTo>
                      <a:pt x="203" y="418"/>
                      <a:pt x="198" y="412"/>
                      <a:pt x="198" y="412"/>
                    </a:cubicBezTo>
                    <a:cubicBezTo>
                      <a:pt x="179" y="394"/>
                      <a:pt x="173" y="376"/>
                      <a:pt x="173" y="352"/>
                    </a:cubicBezTo>
                    <a:cubicBezTo>
                      <a:pt x="173" y="329"/>
                      <a:pt x="186" y="311"/>
                      <a:pt x="203" y="294"/>
                    </a:cubicBezTo>
                    <a:cubicBezTo>
                      <a:pt x="217" y="279"/>
                      <a:pt x="230" y="273"/>
                      <a:pt x="247" y="273"/>
                    </a:cubicBezTo>
                    <a:cubicBezTo>
                      <a:pt x="252" y="273"/>
                      <a:pt x="257" y="274"/>
                      <a:pt x="263" y="275"/>
                    </a:cubicBezTo>
                    <a:cubicBezTo>
                      <a:pt x="305" y="275"/>
                      <a:pt x="335" y="305"/>
                      <a:pt x="335" y="346"/>
                    </a:cubicBezTo>
                    <a:cubicBezTo>
                      <a:pt x="340" y="371"/>
                      <a:pt x="329" y="394"/>
                      <a:pt x="316" y="412"/>
                    </a:cubicBezTo>
                    <a:cubicBezTo>
                      <a:pt x="310" y="412"/>
                      <a:pt x="310" y="412"/>
                      <a:pt x="310" y="418"/>
                    </a:cubicBezTo>
                    <a:cubicBezTo>
                      <a:pt x="293" y="436"/>
                      <a:pt x="293" y="465"/>
                      <a:pt x="305" y="489"/>
                    </a:cubicBezTo>
                    <a:cubicBezTo>
                      <a:pt x="316" y="514"/>
                      <a:pt x="340" y="531"/>
                      <a:pt x="371" y="531"/>
                    </a:cubicBezTo>
                    <a:lnTo>
                      <a:pt x="501" y="531"/>
                    </a:lnTo>
                    <a:lnTo>
                      <a:pt x="501" y="657"/>
                    </a:lnTo>
                    <a:cubicBezTo>
                      <a:pt x="501" y="668"/>
                      <a:pt x="489" y="679"/>
                      <a:pt x="478" y="692"/>
                    </a:cubicBezTo>
                    <a:cubicBezTo>
                      <a:pt x="471" y="695"/>
                      <a:pt x="465" y="697"/>
                      <a:pt x="459" y="697"/>
                    </a:cubicBezTo>
                    <a:cubicBezTo>
                      <a:pt x="452" y="697"/>
                      <a:pt x="445" y="695"/>
                      <a:pt x="436" y="692"/>
                    </a:cubicBezTo>
                    <a:cubicBezTo>
                      <a:pt x="436" y="687"/>
                      <a:pt x="429" y="687"/>
                      <a:pt x="429" y="687"/>
                    </a:cubicBezTo>
                    <a:cubicBezTo>
                      <a:pt x="412" y="668"/>
                      <a:pt x="382" y="657"/>
                      <a:pt x="352" y="657"/>
                    </a:cubicBezTo>
                    <a:cubicBezTo>
                      <a:pt x="322" y="657"/>
                      <a:pt x="293" y="668"/>
                      <a:pt x="269" y="692"/>
                    </a:cubicBezTo>
                    <a:cubicBezTo>
                      <a:pt x="250" y="715"/>
                      <a:pt x="239" y="745"/>
                      <a:pt x="245" y="781"/>
                    </a:cubicBezTo>
                    <a:cubicBezTo>
                      <a:pt x="250" y="830"/>
                      <a:pt x="293" y="871"/>
                      <a:pt x="340" y="877"/>
                    </a:cubicBezTo>
                    <a:cubicBezTo>
                      <a:pt x="347" y="878"/>
                      <a:pt x="353" y="878"/>
                      <a:pt x="358" y="878"/>
                    </a:cubicBezTo>
                    <a:cubicBezTo>
                      <a:pt x="386" y="878"/>
                      <a:pt x="410" y="867"/>
                      <a:pt x="429" y="847"/>
                    </a:cubicBezTo>
                    <a:lnTo>
                      <a:pt x="436" y="847"/>
                    </a:lnTo>
                    <a:cubicBezTo>
                      <a:pt x="443" y="840"/>
                      <a:pt x="450" y="837"/>
                      <a:pt x="458" y="837"/>
                    </a:cubicBezTo>
                    <a:cubicBezTo>
                      <a:pt x="464" y="837"/>
                      <a:pt x="470" y="839"/>
                      <a:pt x="478" y="841"/>
                    </a:cubicBezTo>
                    <a:cubicBezTo>
                      <a:pt x="489" y="852"/>
                      <a:pt x="501" y="865"/>
                      <a:pt x="501" y="882"/>
                    </a:cubicBezTo>
                    <a:lnTo>
                      <a:pt x="501" y="1025"/>
                    </a:lnTo>
                    <a:lnTo>
                      <a:pt x="531" y="1025"/>
                    </a:lnTo>
                    <a:lnTo>
                      <a:pt x="531" y="882"/>
                    </a:lnTo>
                    <a:cubicBezTo>
                      <a:pt x="531" y="852"/>
                      <a:pt x="513" y="830"/>
                      <a:pt x="489" y="817"/>
                    </a:cubicBezTo>
                    <a:cubicBezTo>
                      <a:pt x="478" y="812"/>
                      <a:pt x="468" y="809"/>
                      <a:pt x="457" y="809"/>
                    </a:cubicBezTo>
                    <a:cubicBezTo>
                      <a:pt x="444" y="809"/>
                      <a:pt x="431" y="813"/>
                      <a:pt x="418" y="822"/>
                    </a:cubicBezTo>
                    <a:cubicBezTo>
                      <a:pt x="418" y="822"/>
                      <a:pt x="412" y="822"/>
                      <a:pt x="412" y="830"/>
                    </a:cubicBezTo>
                    <a:cubicBezTo>
                      <a:pt x="397" y="839"/>
                      <a:pt x="379" y="848"/>
                      <a:pt x="359" y="848"/>
                    </a:cubicBezTo>
                    <a:cubicBezTo>
                      <a:pt x="355" y="848"/>
                      <a:pt x="351" y="848"/>
                      <a:pt x="346" y="847"/>
                    </a:cubicBezTo>
                    <a:cubicBezTo>
                      <a:pt x="310" y="847"/>
                      <a:pt x="275" y="811"/>
                      <a:pt x="275" y="775"/>
                    </a:cubicBezTo>
                    <a:cubicBezTo>
                      <a:pt x="269" y="751"/>
                      <a:pt x="280" y="728"/>
                      <a:pt x="293" y="715"/>
                    </a:cubicBezTo>
                    <a:cubicBezTo>
                      <a:pt x="308" y="697"/>
                      <a:pt x="330" y="688"/>
                      <a:pt x="353" y="688"/>
                    </a:cubicBezTo>
                    <a:cubicBezTo>
                      <a:pt x="374" y="688"/>
                      <a:pt x="395" y="695"/>
                      <a:pt x="412" y="709"/>
                    </a:cubicBezTo>
                    <a:cubicBezTo>
                      <a:pt x="412" y="709"/>
                      <a:pt x="418" y="715"/>
                      <a:pt x="423" y="715"/>
                    </a:cubicBezTo>
                    <a:cubicBezTo>
                      <a:pt x="436" y="722"/>
                      <a:pt x="448" y="725"/>
                      <a:pt x="460" y="725"/>
                    </a:cubicBezTo>
                    <a:cubicBezTo>
                      <a:pt x="472" y="725"/>
                      <a:pt x="483" y="722"/>
                      <a:pt x="495" y="715"/>
                    </a:cubicBezTo>
                    <a:cubicBezTo>
                      <a:pt x="513" y="704"/>
                      <a:pt x="531" y="679"/>
                      <a:pt x="531" y="657"/>
                    </a:cubicBezTo>
                    <a:lnTo>
                      <a:pt x="531" y="531"/>
                    </a:lnTo>
                    <a:lnTo>
                      <a:pt x="656" y="531"/>
                    </a:lnTo>
                    <a:cubicBezTo>
                      <a:pt x="668" y="531"/>
                      <a:pt x="679" y="537"/>
                      <a:pt x="692" y="549"/>
                    </a:cubicBezTo>
                    <a:cubicBezTo>
                      <a:pt x="698" y="561"/>
                      <a:pt x="698" y="579"/>
                      <a:pt x="692" y="591"/>
                    </a:cubicBezTo>
                    <a:cubicBezTo>
                      <a:pt x="686" y="591"/>
                      <a:pt x="686" y="597"/>
                      <a:pt x="686" y="597"/>
                    </a:cubicBezTo>
                    <a:cubicBezTo>
                      <a:pt x="668" y="615"/>
                      <a:pt x="656" y="644"/>
                      <a:pt x="656" y="674"/>
                    </a:cubicBezTo>
                    <a:cubicBezTo>
                      <a:pt x="656" y="704"/>
                      <a:pt x="668" y="734"/>
                      <a:pt x="692" y="758"/>
                    </a:cubicBezTo>
                    <a:cubicBezTo>
                      <a:pt x="715" y="775"/>
                      <a:pt x="739" y="787"/>
                      <a:pt x="769" y="787"/>
                    </a:cubicBezTo>
                    <a:cubicBezTo>
                      <a:pt x="769" y="787"/>
                      <a:pt x="775" y="787"/>
                      <a:pt x="781" y="781"/>
                    </a:cubicBezTo>
                    <a:cubicBezTo>
                      <a:pt x="835" y="781"/>
                      <a:pt x="877" y="739"/>
                      <a:pt x="882" y="687"/>
                    </a:cubicBezTo>
                    <a:cubicBezTo>
                      <a:pt x="882" y="651"/>
                      <a:pt x="871" y="621"/>
                      <a:pt x="847" y="597"/>
                    </a:cubicBezTo>
                    <a:lnTo>
                      <a:pt x="847" y="591"/>
                    </a:lnTo>
                    <a:cubicBezTo>
                      <a:pt x="841" y="579"/>
                      <a:pt x="835" y="567"/>
                      <a:pt x="847" y="549"/>
                    </a:cubicBezTo>
                    <a:cubicBezTo>
                      <a:pt x="852" y="537"/>
                      <a:pt x="865" y="531"/>
                      <a:pt x="882" y="531"/>
                    </a:cubicBezTo>
                    <a:lnTo>
                      <a:pt x="1025" y="531"/>
                    </a:lnTo>
                    <a:lnTo>
                      <a:pt x="1025" y="495"/>
                    </a:lnTo>
                    <a:lnTo>
                      <a:pt x="882" y="495"/>
                    </a:lnTo>
                    <a:cubicBezTo>
                      <a:pt x="852" y="495"/>
                      <a:pt x="829" y="514"/>
                      <a:pt x="816" y="537"/>
                    </a:cubicBezTo>
                    <a:cubicBezTo>
                      <a:pt x="805" y="561"/>
                      <a:pt x="805" y="591"/>
                      <a:pt x="822" y="608"/>
                    </a:cubicBezTo>
                    <a:cubicBezTo>
                      <a:pt x="822" y="615"/>
                      <a:pt x="822" y="615"/>
                      <a:pt x="829" y="615"/>
                    </a:cubicBezTo>
                    <a:cubicBezTo>
                      <a:pt x="841" y="632"/>
                      <a:pt x="852" y="657"/>
                      <a:pt x="847" y="679"/>
                    </a:cubicBezTo>
                    <a:cubicBezTo>
                      <a:pt x="847" y="722"/>
                      <a:pt x="816" y="751"/>
                      <a:pt x="775" y="751"/>
                    </a:cubicBezTo>
                    <a:cubicBezTo>
                      <a:pt x="769" y="753"/>
                      <a:pt x="763" y="754"/>
                      <a:pt x="757" y="754"/>
                    </a:cubicBezTo>
                    <a:cubicBezTo>
                      <a:pt x="742" y="754"/>
                      <a:pt x="729" y="746"/>
                      <a:pt x="715" y="734"/>
                    </a:cubicBezTo>
                    <a:cubicBezTo>
                      <a:pt x="698" y="715"/>
                      <a:pt x="686" y="698"/>
                      <a:pt x="686" y="674"/>
                    </a:cubicBezTo>
                    <a:cubicBezTo>
                      <a:pt x="686" y="651"/>
                      <a:pt x="692" y="632"/>
                      <a:pt x="709" y="615"/>
                    </a:cubicBezTo>
                    <a:cubicBezTo>
                      <a:pt x="709" y="615"/>
                      <a:pt x="715" y="608"/>
                      <a:pt x="715" y="602"/>
                    </a:cubicBezTo>
                    <a:cubicBezTo>
                      <a:pt x="728" y="579"/>
                      <a:pt x="728" y="555"/>
                      <a:pt x="715" y="531"/>
                    </a:cubicBezTo>
                    <a:cubicBezTo>
                      <a:pt x="704" y="514"/>
                      <a:pt x="679" y="495"/>
                      <a:pt x="656" y="495"/>
                    </a:cubicBezTo>
                    <a:lnTo>
                      <a:pt x="531" y="495"/>
                    </a:lnTo>
                    <a:lnTo>
                      <a:pt x="531" y="371"/>
                    </a:lnTo>
                    <a:cubicBezTo>
                      <a:pt x="531" y="358"/>
                      <a:pt x="536" y="346"/>
                      <a:pt x="549" y="335"/>
                    </a:cubicBezTo>
                    <a:cubicBezTo>
                      <a:pt x="555" y="332"/>
                      <a:pt x="562" y="331"/>
                      <a:pt x="570" y="331"/>
                    </a:cubicBezTo>
                    <a:cubicBezTo>
                      <a:pt x="577" y="331"/>
                      <a:pt x="585" y="332"/>
                      <a:pt x="591" y="335"/>
                    </a:cubicBezTo>
                    <a:cubicBezTo>
                      <a:pt x="591" y="341"/>
                      <a:pt x="596" y="341"/>
                      <a:pt x="596" y="341"/>
                    </a:cubicBezTo>
                    <a:cubicBezTo>
                      <a:pt x="621" y="358"/>
                      <a:pt x="644" y="371"/>
                      <a:pt x="674" y="371"/>
                    </a:cubicBezTo>
                    <a:cubicBezTo>
                      <a:pt x="704" y="371"/>
                      <a:pt x="734" y="358"/>
                      <a:pt x="758" y="335"/>
                    </a:cubicBezTo>
                    <a:cubicBezTo>
                      <a:pt x="775" y="311"/>
                      <a:pt x="786" y="281"/>
                      <a:pt x="786" y="245"/>
                    </a:cubicBezTo>
                    <a:cubicBezTo>
                      <a:pt x="781" y="198"/>
                      <a:pt x="739" y="156"/>
                      <a:pt x="686" y="151"/>
                    </a:cubicBezTo>
                    <a:cubicBezTo>
                      <a:pt x="680" y="149"/>
                      <a:pt x="673" y="149"/>
                      <a:pt x="667" y="149"/>
                    </a:cubicBezTo>
                    <a:cubicBezTo>
                      <a:pt x="640" y="149"/>
                      <a:pt x="616" y="161"/>
                      <a:pt x="596" y="179"/>
                    </a:cubicBezTo>
                    <a:lnTo>
                      <a:pt x="591" y="179"/>
                    </a:lnTo>
                    <a:cubicBezTo>
                      <a:pt x="584" y="187"/>
                      <a:pt x="576" y="190"/>
                      <a:pt x="568" y="190"/>
                    </a:cubicBezTo>
                    <a:cubicBezTo>
                      <a:pt x="562" y="190"/>
                      <a:pt x="556" y="189"/>
                      <a:pt x="549" y="186"/>
                    </a:cubicBezTo>
                    <a:cubicBezTo>
                      <a:pt x="536" y="173"/>
                      <a:pt x="531" y="162"/>
                      <a:pt x="531" y="143"/>
                    </a:cubicBez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21"/>
              <p:cNvSpPr/>
              <p:nvPr/>
            </p:nvSpPr>
            <p:spPr>
              <a:xfrm>
                <a:off x="4974985" y="2337610"/>
                <a:ext cx="70211" cy="6912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3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58" y="31"/>
                    </a:lnTo>
                    <a:lnTo>
                      <a:pt x="358" y="382"/>
                    </a:lnTo>
                    <a:lnTo>
                      <a:pt x="388" y="38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21"/>
              <p:cNvSpPr/>
              <p:nvPr/>
            </p:nvSpPr>
            <p:spPr>
              <a:xfrm>
                <a:off x="4879325" y="2337610"/>
                <a:ext cx="68947" cy="6912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3" extrusionOk="0">
                    <a:moveTo>
                      <a:pt x="0" y="1"/>
                    </a:moveTo>
                    <a:lnTo>
                      <a:pt x="0" y="382"/>
                    </a:lnTo>
                    <a:lnTo>
                      <a:pt x="30" y="382"/>
                    </a:lnTo>
                    <a:lnTo>
                      <a:pt x="30" y="31"/>
                    </a:lnTo>
                    <a:lnTo>
                      <a:pt x="382" y="31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21"/>
              <p:cNvSpPr/>
              <p:nvPr/>
            </p:nvSpPr>
            <p:spPr>
              <a:xfrm>
                <a:off x="4974985" y="2433450"/>
                <a:ext cx="69128" cy="7003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88" extrusionOk="0">
                    <a:moveTo>
                      <a:pt x="352" y="0"/>
                    </a:moveTo>
                    <a:lnTo>
                      <a:pt x="352" y="352"/>
                    </a:lnTo>
                    <a:lnTo>
                      <a:pt x="1" y="352"/>
                    </a:lnTo>
                    <a:lnTo>
                      <a:pt x="1" y="387"/>
                    </a:lnTo>
                    <a:lnTo>
                      <a:pt x="382" y="387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21"/>
              <p:cNvSpPr/>
              <p:nvPr/>
            </p:nvSpPr>
            <p:spPr>
              <a:xfrm>
                <a:off x="4878242" y="2433450"/>
                <a:ext cx="70030" cy="7003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88" y="387"/>
                    </a:lnTo>
                    <a:lnTo>
                      <a:pt x="388" y="352"/>
                    </a:lnTo>
                    <a:lnTo>
                      <a:pt x="31" y="35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6" name="Google Shape;1886;p21"/>
            <p:cNvGrpSpPr/>
            <p:nvPr/>
          </p:nvGrpSpPr>
          <p:grpSpPr>
            <a:xfrm>
              <a:off x="1920661" y="4520191"/>
              <a:ext cx="379379" cy="430264"/>
              <a:chOff x="2356255" y="1852814"/>
              <a:chExt cx="209729" cy="237886"/>
            </a:xfrm>
          </p:grpSpPr>
          <p:sp>
            <p:nvSpPr>
              <p:cNvPr id="1887" name="Google Shape;1887;p21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18" extrusionOk="0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21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72" extrusionOk="0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21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71" extrusionOk="0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0" name="Google Shape;1890;p21"/>
            <p:cNvGrpSpPr/>
            <p:nvPr/>
          </p:nvGrpSpPr>
          <p:grpSpPr>
            <a:xfrm>
              <a:off x="713320" y="4670593"/>
              <a:ext cx="445287" cy="394194"/>
              <a:chOff x="5697486" y="2953442"/>
              <a:chExt cx="240774" cy="213159"/>
            </a:xfrm>
          </p:grpSpPr>
          <p:sp>
            <p:nvSpPr>
              <p:cNvPr id="1891" name="Google Shape;1891;p21"/>
              <p:cNvSpPr/>
              <p:nvPr/>
            </p:nvSpPr>
            <p:spPr>
              <a:xfrm>
                <a:off x="5718784" y="2991164"/>
                <a:ext cx="25991" cy="259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4" y="144"/>
                      <a:pt x="144" y="108"/>
                      <a:pt x="144" y="72"/>
                    </a:cubicBezTo>
                    <a:cubicBezTo>
                      <a:pt x="144" y="31"/>
                      <a:pt x="114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21"/>
              <p:cNvSpPr/>
              <p:nvPr/>
            </p:nvSpPr>
            <p:spPr>
              <a:xfrm>
                <a:off x="5755423" y="2991164"/>
                <a:ext cx="25991" cy="259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2" y="36"/>
                    </a:moveTo>
                    <a:cubicBezTo>
                      <a:pt x="89" y="36"/>
                      <a:pt x="108" y="49"/>
                      <a:pt x="108" y="72"/>
                    </a:cubicBezTo>
                    <a:cubicBezTo>
                      <a:pt x="108" y="91"/>
                      <a:pt x="89" y="108"/>
                      <a:pt x="72" y="108"/>
                    </a:cubicBezTo>
                    <a:cubicBezTo>
                      <a:pt x="48" y="108"/>
                      <a:pt x="36" y="91"/>
                      <a:pt x="36" y="72"/>
                    </a:cubicBezTo>
                    <a:cubicBezTo>
                      <a:pt x="36" y="49"/>
                      <a:pt x="48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1" y="1"/>
                      <a:pt x="1" y="31"/>
                      <a:pt x="1" y="72"/>
                    </a:cubicBezTo>
                    <a:cubicBezTo>
                      <a:pt x="1" y="108"/>
                      <a:pt x="31" y="144"/>
                      <a:pt x="72" y="144"/>
                    </a:cubicBezTo>
                    <a:cubicBezTo>
                      <a:pt x="108" y="144"/>
                      <a:pt x="144" y="108"/>
                      <a:pt x="144" y="72"/>
                    </a:cubicBezTo>
                    <a:cubicBezTo>
                      <a:pt x="144" y="31"/>
                      <a:pt x="108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21"/>
              <p:cNvSpPr/>
              <p:nvPr/>
            </p:nvSpPr>
            <p:spPr>
              <a:xfrm>
                <a:off x="5790799" y="2991164"/>
                <a:ext cx="25991" cy="259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5" y="144"/>
                      <a:pt x="143" y="108"/>
                      <a:pt x="143" y="72"/>
                    </a:cubicBezTo>
                    <a:cubicBezTo>
                      <a:pt x="143" y="31"/>
                      <a:pt x="11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21"/>
              <p:cNvSpPr/>
              <p:nvPr/>
            </p:nvSpPr>
            <p:spPr>
              <a:xfrm>
                <a:off x="5718784" y="3037370"/>
                <a:ext cx="1981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37" extrusionOk="0">
                    <a:moveTo>
                      <a:pt x="19" y="0"/>
                    </a:moveTo>
                    <a:cubicBezTo>
                      <a:pt x="6" y="0"/>
                      <a:pt x="1" y="8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8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21"/>
              <p:cNvSpPr/>
              <p:nvPr/>
            </p:nvSpPr>
            <p:spPr>
              <a:xfrm>
                <a:off x="5718784" y="3054697"/>
                <a:ext cx="19817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36" extrusionOk="0">
                    <a:moveTo>
                      <a:pt x="19" y="0"/>
                    </a:moveTo>
                    <a:cubicBezTo>
                      <a:pt x="6" y="0"/>
                      <a:pt x="1" y="6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6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21"/>
              <p:cNvSpPr/>
              <p:nvPr/>
            </p:nvSpPr>
            <p:spPr>
              <a:xfrm>
                <a:off x="5718784" y="3071844"/>
                <a:ext cx="1552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6" h="37" extrusionOk="0">
                    <a:moveTo>
                      <a:pt x="19" y="1"/>
                    </a:moveTo>
                    <a:cubicBezTo>
                      <a:pt x="6" y="1"/>
                      <a:pt x="1" y="7"/>
                      <a:pt x="1" y="18"/>
                    </a:cubicBezTo>
                    <a:cubicBezTo>
                      <a:pt x="1" y="31"/>
                      <a:pt x="6" y="37"/>
                      <a:pt x="19" y="37"/>
                    </a:cubicBezTo>
                    <a:lnTo>
                      <a:pt x="66" y="37"/>
                    </a:lnTo>
                    <a:cubicBezTo>
                      <a:pt x="78" y="37"/>
                      <a:pt x="85" y="31"/>
                      <a:pt x="85" y="18"/>
                    </a:cubicBezTo>
                    <a:cubicBezTo>
                      <a:pt x="85" y="7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21"/>
              <p:cNvSpPr/>
              <p:nvPr/>
            </p:nvSpPr>
            <p:spPr>
              <a:xfrm>
                <a:off x="5742609" y="3071844"/>
                <a:ext cx="60284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7" extrusionOk="0">
                    <a:moveTo>
                      <a:pt x="17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31"/>
                      <a:pt x="6" y="37"/>
                      <a:pt x="17" y="37"/>
                    </a:cubicBezTo>
                    <a:lnTo>
                      <a:pt x="125" y="37"/>
                    </a:lnTo>
                    <a:cubicBezTo>
                      <a:pt x="137" y="37"/>
                      <a:pt x="143" y="31"/>
                      <a:pt x="143" y="18"/>
                    </a:cubicBezTo>
                    <a:cubicBezTo>
                      <a:pt x="143" y="7"/>
                      <a:pt x="137" y="1"/>
                      <a:pt x="125" y="1"/>
                    </a:cubicBezTo>
                    <a:close/>
                    <a:moveTo>
                      <a:pt x="209" y="1"/>
                    </a:moveTo>
                    <a:cubicBezTo>
                      <a:pt x="196" y="1"/>
                      <a:pt x="190" y="7"/>
                      <a:pt x="190" y="18"/>
                    </a:cubicBezTo>
                    <a:cubicBezTo>
                      <a:pt x="190" y="31"/>
                      <a:pt x="196" y="37"/>
                      <a:pt x="209" y="37"/>
                    </a:cubicBezTo>
                    <a:lnTo>
                      <a:pt x="316" y="37"/>
                    </a:lnTo>
                    <a:cubicBezTo>
                      <a:pt x="322" y="37"/>
                      <a:pt x="333" y="31"/>
                      <a:pt x="333" y="18"/>
                    </a:cubicBezTo>
                    <a:cubicBezTo>
                      <a:pt x="333" y="7"/>
                      <a:pt x="322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21"/>
              <p:cNvSpPr/>
              <p:nvPr/>
            </p:nvSpPr>
            <p:spPr>
              <a:xfrm>
                <a:off x="5810112" y="3071844"/>
                <a:ext cx="1552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6" h="37" extrusionOk="0">
                    <a:moveTo>
                      <a:pt x="19" y="1"/>
                    </a:moveTo>
                    <a:cubicBezTo>
                      <a:pt x="14" y="1"/>
                      <a:pt x="1" y="7"/>
                      <a:pt x="1" y="18"/>
                    </a:cubicBezTo>
                    <a:cubicBezTo>
                      <a:pt x="1" y="31"/>
                      <a:pt x="14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18"/>
                    </a:cubicBezTo>
                    <a:cubicBezTo>
                      <a:pt x="85" y="7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21"/>
              <p:cNvSpPr/>
              <p:nvPr/>
            </p:nvSpPr>
            <p:spPr>
              <a:xfrm>
                <a:off x="5697486" y="2953442"/>
                <a:ext cx="240774" cy="213159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81" extrusionOk="0">
                    <a:moveTo>
                      <a:pt x="1298" y="37"/>
                    </a:moveTo>
                    <a:lnTo>
                      <a:pt x="1298" y="943"/>
                    </a:lnTo>
                    <a:lnTo>
                      <a:pt x="459" y="943"/>
                    </a:lnTo>
                    <a:cubicBezTo>
                      <a:pt x="453" y="943"/>
                      <a:pt x="446" y="943"/>
                      <a:pt x="440" y="949"/>
                    </a:cubicBezTo>
                    <a:lnTo>
                      <a:pt x="339" y="1127"/>
                    </a:lnTo>
                    <a:lnTo>
                      <a:pt x="232" y="949"/>
                    </a:lnTo>
                    <a:cubicBezTo>
                      <a:pt x="226" y="943"/>
                      <a:pt x="226" y="943"/>
                      <a:pt x="214" y="943"/>
                    </a:cubicBezTo>
                    <a:lnTo>
                      <a:pt x="36" y="943"/>
                    </a:lnTo>
                    <a:lnTo>
                      <a:pt x="36" y="37"/>
                    </a:lnTo>
                    <a:close/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960"/>
                    </a:lnTo>
                    <a:cubicBezTo>
                      <a:pt x="0" y="966"/>
                      <a:pt x="12" y="979"/>
                      <a:pt x="17" y="979"/>
                    </a:cubicBezTo>
                    <a:lnTo>
                      <a:pt x="209" y="979"/>
                    </a:lnTo>
                    <a:lnTo>
                      <a:pt x="322" y="1174"/>
                    </a:lnTo>
                    <a:cubicBezTo>
                      <a:pt x="327" y="1180"/>
                      <a:pt x="333" y="1180"/>
                      <a:pt x="339" y="1180"/>
                    </a:cubicBezTo>
                    <a:cubicBezTo>
                      <a:pt x="346" y="1180"/>
                      <a:pt x="352" y="1180"/>
                      <a:pt x="352" y="1174"/>
                    </a:cubicBezTo>
                    <a:lnTo>
                      <a:pt x="470" y="979"/>
                    </a:lnTo>
                    <a:lnTo>
                      <a:pt x="1317" y="979"/>
                    </a:lnTo>
                    <a:cubicBezTo>
                      <a:pt x="1328" y="979"/>
                      <a:pt x="1334" y="966"/>
                      <a:pt x="1334" y="960"/>
                    </a:cubicBezTo>
                    <a:lnTo>
                      <a:pt x="1334" y="19"/>
                    </a:lnTo>
                    <a:cubicBezTo>
                      <a:pt x="1334" y="8"/>
                      <a:pt x="1328" y="1"/>
                      <a:pt x="1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0" name="Google Shape;1900;p21"/>
            <p:cNvGrpSpPr/>
            <p:nvPr/>
          </p:nvGrpSpPr>
          <p:grpSpPr>
            <a:xfrm>
              <a:off x="7935818" y="34314"/>
              <a:ext cx="565294" cy="461632"/>
              <a:chOff x="2909999" y="3910400"/>
              <a:chExt cx="210632" cy="172007"/>
            </a:xfrm>
          </p:grpSpPr>
          <p:sp>
            <p:nvSpPr>
              <p:cNvPr id="1901" name="Google Shape;1901;p21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26" extrusionOk="0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1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1" extrusionOk="0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1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61" extrusionOk="0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1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21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84" h="114" extrusionOk="0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21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4" extrusionOk="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21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13" extrusionOk="0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21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avLst/>
                <a:gdLst/>
                <a:ahLst/>
                <a:cxnLst/>
                <a:rect l="l" t="t" r="r" b="b"/>
                <a:pathLst>
                  <a:path w="67" h="101" extrusionOk="0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21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9" extrusionOk="0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21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8" extrusionOk="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21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" extrusionOk="0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21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57" extrusionOk="0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1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703" extrusionOk="0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21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67" extrusionOk="0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21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53" extrusionOk="0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6" name="Google Shape;1916;p21"/>
          <p:cNvGrpSpPr/>
          <p:nvPr/>
        </p:nvGrpSpPr>
        <p:grpSpPr>
          <a:xfrm>
            <a:off x="1502461" y="34425"/>
            <a:ext cx="6220521" cy="4824569"/>
            <a:chOff x="1502461" y="34425"/>
            <a:chExt cx="6220521" cy="4824569"/>
          </a:xfrm>
        </p:grpSpPr>
        <p:grpSp>
          <p:nvGrpSpPr>
            <p:cNvPr id="1917" name="Google Shape;1917;p21"/>
            <p:cNvGrpSpPr/>
            <p:nvPr/>
          </p:nvGrpSpPr>
          <p:grpSpPr>
            <a:xfrm>
              <a:off x="7299273" y="300435"/>
              <a:ext cx="423708" cy="85699"/>
              <a:chOff x="2023432" y="4251819"/>
              <a:chExt cx="335584" cy="67864"/>
            </a:xfrm>
          </p:grpSpPr>
          <p:sp>
            <p:nvSpPr>
              <p:cNvPr id="1918" name="Google Shape;1918;p21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1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1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1" name="Google Shape;1921;p21"/>
            <p:cNvGrpSpPr/>
            <p:nvPr/>
          </p:nvGrpSpPr>
          <p:grpSpPr>
            <a:xfrm>
              <a:off x="1502461" y="4753912"/>
              <a:ext cx="104858" cy="105082"/>
              <a:chOff x="2089506" y="3065185"/>
              <a:chExt cx="467700" cy="468909"/>
            </a:xfrm>
          </p:grpSpPr>
          <p:sp>
            <p:nvSpPr>
              <p:cNvPr id="1922" name="Google Shape;1922;p21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1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4" name="Google Shape;1924;p21"/>
            <p:cNvSpPr/>
            <p:nvPr/>
          </p:nvSpPr>
          <p:spPr>
            <a:xfrm>
              <a:off x="5994275" y="34425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2531450" y="4652162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7" name="Google Shape;1927;p22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22"/>
          <p:cNvGrpSpPr/>
          <p:nvPr/>
        </p:nvGrpSpPr>
        <p:grpSpPr>
          <a:xfrm>
            <a:off x="-1072100" y="-300650"/>
            <a:ext cx="11539088" cy="5822200"/>
            <a:chOff x="-1072100" y="-300650"/>
            <a:chExt cx="11539088" cy="5822200"/>
          </a:xfrm>
        </p:grpSpPr>
        <p:sp>
          <p:nvSpPr>
            <p:cNvPr id="1929" name="Google Shape;1929;p22"/>
            <p:cNvSpPr/>
            <p:nvPr/>
          </p:nvSpPr>
          <p:spPr>
            <a:xfrm>
              <a:off x="8109375" y="-3006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0" name="Google Shape;1930;p22"/>
            <p:cNvSpPr/>
            <p:nvPr/>
          </p:nvSpPr>
          <p:spPr>
            <a:xfrm>
              <a:off x="8799288" y="-26275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1" name="Google Shape;1931;p22"/>
            <p:cNvSpPr/>
            <p:nvPr/>
          </p:nvSpPr>
          <p:spPr>
            <a:xfrm>
              <a:off x="-1072100" y="287885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2" name="Google Shape;1932;p22"/>
            <p:cNvSpPr/>
            <p:nvPr/>
          </p:nvSpPr>
          <p:spPr>
            <a:xfrm>
              <a:off x="-261775" y="45465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33" name="Google Shape;1933;p22"/>
          <p:cNvGrpSpPr/>
          <p:nvPr/>
        </p:nvGrpSpPr>
        <p:grpSpPr>
          <a:xfrm>
            <a:off x="-27172" y="53466"/>
            <a:ext cx="9111545" cy="5036469"/>
            <a:chOff x="-27172" y="53466"/>
            <a:chExt cx="9111545" cy="5036469"/>
          </a:xfrm>
        </p:grpSpPr>
        <p:grpSp>
          <p:nvGrpSpPr>
            <p:cNvPr id="1934" name="Google Shape;1934;p22"/>
            <p:cNvGrpSpPr/>
            <p:nvPr/>
          </p:nvGrpSpPr>
          <p:grpSpPr>
            <a:xfrm>
              <a:off x="8288395" y="53466"/>
              <a:ext cx="415286" cy="485958"/>
              <a:chOff x="2841051" y="119930"/>
              <a:chExt cx="227056" cy="265681"/>
            </a:xfrm>
          </p:grpSpPr>
          <p:sp>
            <p:nvSpPr>
              <p:cNvPr id="1935" name="Google Shape;1935;p22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472" extrusionOk="0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2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20" extrusionOk="0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2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0" extrusionOk="0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2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" extrusionOk="0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2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95" extrusionOk="0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2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9" extrusionOk="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1" name="Google Shape;1941;p22"/>
            <p:cNvGrpSpPr/>
            <p:nvPr/>
          </p:nvGrpSpPr>
          <p:grpSpPr>
            <a:xfrm>
              <a:off x="8519116" y="1641424"/>
              <a:ext cx="565258" cy="333898"/>
              <a:chOff x="4070910" y="2621521"/>
              <a:chExt cx="331199" cy="195651"/>
            </a:xfrm>
          </p:grpSpPr>
          <p:sp>
            <p:nvSpPr>
              <p:cNvPr id="1942" name="Google Shape;1942;p22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71" extrusionOk="0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2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0" extrusionOk="0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2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763" extrusionOk="0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2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9" extrusionOk="0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2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" extrusionOk="0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2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36" extrusionOk="0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2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2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2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2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2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2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2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2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2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2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0" extrusionOk="0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8" name="Google Shape;1958;p22"/>
            <p:cNvGrpSpPr/>
            <p:nvPr/>
          </p:nvGrpSpPr>
          <p:grpSpPr>
            <a:xfrm rot="1147446">
              <a:off x="36950" y="3548024"/>
              <a:ext cx="416262" cy="461598"/>
              <a:chOff x="5481259" y="2245380"/>
              <a:chExt cx="257018" cy="284994"/>
            </a:xfrm>
          </p:grpSpPr>
          <p:sp>
            <p:nvSpPr>
              <p:cNvPr id="1959" name="Google Shape;1959;p22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25" extrusionOk="0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2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avLst/>
                <a:gdLst/>
                <a:ahLst/>
                <a:cxnLst/>
                <a:rect l="l" t="t" r="r" b="b"/>
                <a:pathLst>
                  <a:path w="853" h="991" extrusionOk="0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2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56" extrusionOk="0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2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2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2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avLst/>
                <a:gdLst/>
                <a:ahLst/>
                <a:cxnLst/>
                <a:rect l="l" t="t" r="r" b="b"/>
                <a:pathLst>
                  <a:path w="84" h="152" extrusionOk="0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2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6" extrusionOk="0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22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26" extrusionOk="0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22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8" extrusionOk="0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2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94" extrusionOk="0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2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22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22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22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6" extrusionOk="0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22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8" extrusionOk="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22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avLst/>
                <a:gdLst/>
                <a:ahLst/>
                <a:cxnLst/>
                <a:rect l="l" t="t" r="r" b="b"/>
                <a:pathLst>
                  <a:path w="78" h="152" extrusionOk="0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22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46" extrusionOk="0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22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" extrusionOk="0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22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" extrusionOk="0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8" name="Google Shape;1978;p22"/>
            <p:cNvGrpSpPr/>
            <p:nvPr/>
          </p:nvGrpSpPr>
          <p:grpSpPr>
            <a:xfrm>
              <a:off x="839191" y="4603981"/>
              <a:ext cx="503043" cy="485954"/>
              <a:chOff x="3391365" y="1514215"/>
              <a:chExt cx="201427" cy="194568"/>
            </a:xfrm>
          </p:grpSpPr>
          <p:sp>
            <p:nvSpPr>
              <p:cNvPr id="1979" name="Google Shape;1979;p22"/>
              <p:cNvSpPr/>
              <p:nvPr/>
            </p:nvSpPr>
            <p:spPr>
              <a:xfrm>
                <a:off x="3516265" y="1619621"/>
                <a:ext cx="7761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43" h="73" extrusionOk="0">
                    <a:moveTo>
                      <a:pt x="6" y="1"/>
                    </a:moveTo>
                    <a:cubicBezTo>
                      <a:pt x="6" y="18"/>
                      <a:pt x="6" y="42"/>
                      <a:pt x="1" y="59"/>
                    </a:cubicBezTo>
                    <a:lnTo>
                      <a:pt x="31" y="72"/>
                    </a:lnTo>
                    <a:cubicBezTo>
                      <a:pt x="36" y="48"/>
                      <a:pt x="42" y="24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22"/>
              <p:cNvSpPr/>
              <p:nvPr/>
            </p:nvSpPr>
            <p:spPr>
              <a:xfrm>
                <a:off x="3467713" y="1576484"/>
                <a:ext cx="13176" cy="7761"/>
              </a:xfrm>
              <a:custGeom>
                <a:avLst/>
                <a:gdLst/>
                <a:ahLst/>
                <a:cxnLst/>
                <a:rect l="l" t="t" r="r" b="b"/>
                <a:pathLst>
                  <a:path w="73" h="43" extrusionOk="0">
                    <a:moveTo>
                      <a:pt x="72" y="1"/>
                    </a:moveTo>
                    <a:cubicBezTo>
                      <a:pt x="49" y="1"/>
                      <a:pt x="25" y="7"/>
                      <a:pt x="1" y="12"/>
                    </a:cubicBezTo>
                    <a:lnTo>
                      <a:pt x="14" y="42"/>
                    </a:lnTo>
                    <a:cubicBezTo>
                      <a:pt x="31" y="37"/>
                      <a:pt x="55" y="37"/>
                      <a:pt x="72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22"/>
              <p:cNvSpPr/>
              <p:nvPr/>
            </p:nvSpPr>
            <p:spPr>
              <a:xfrm>
                <a:off x="3510850" y="1593811"/>
                <a:ext cx="11010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1" h="78" extrusionOk="0">
                    <a:moveTo>
                      <a:pt x="25" y="1"/>
                    </a:moveTo>
                    <a:lnTo>
                      <a:pt x="1" y="24"/>
                    </a:lnTo>
                    <a:cubicBezTo>
                      <a:pt x="12" y="36"/>
                      <a:pt x="25" y="59"/>
                      <a:pt x="31" y="78"/>
                    </a:cubicBezTo>
                    <a:lnTo>
                      <a:pt x="61" y="65"/>
                    </a:lnTo>
                    <a:cubicBezTo>
                      <a:pt x="48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22"/>
              <p:cNvSpPr/>
              <p:nvPr/>
            </p:nvSpPr>
            <p:spPr>
              <a:xfrm>
                <a:off x="3492620" y="1578650"/>
                <a:ext cx="12995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2" h="61" extrusionOk="0">
                    <a:moveTo>
                      <a:pt x="6" y="0"/>
                    </a:moveTo>
                    <a:lnTo>
                      <a:pt x="0" y="30"/>
                    </a:lnTo>
                    <a:cubicBezTo>
                      <a:pt x="19" y="36"/>
                      <a:pt x="36" y="49"/>
                      <a:pt x="54" y="60"/>
                    </a:cubicBezTo>
                    <a:lnTo>
                      <a:pt x="72" y="36"/>
                    </a:lnTo>
                    <a:cubicBezTo>
                      <a:pt x="54" y="19"/>
                      <a:pt x="30" y="6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22"/>
              <p:cNvSpPr/>
              <p:nvPr/>
            </p:nvSpPr>
            <p:spPr>
              <a:xfrm>
                <a:off x="3438834" y="1606806"/>
                <a:ext cx="7761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43" h="72" extrusionOk="0">
                    <a:moveTo>
                      <a:pt x="12" y="0"/>
                    </a:moveTo>
                    <a:cubicBezTo>
                      <a:pt x="7" y="17"/>
                      <a:pt x="1" y="47"/>
                      <a:pt x="1" y="72"/>
                    </a:cubicBezTo>
                    <a:lnTo>
                      <a:pt x="31" y="72"/>
                    </a:lnTo>
                    <a:cubicBezTo>
                      <a:pt x="31" y="47"/>
                      <a:pt x="37" y="29"/>
                      <a:pt x="4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22"/>
              <p:cNvSpPr/>
              <p:nvPr/>
            </p:nvSpPr>
            <p:spPr>
              <a:xfrm>
                <a:off x="3441000" y="1630270"/>
                <a:ext cx="11010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1" h="78" extrusionOk="0">
                    <a:moveTo>
                      <a:pt x="30" y="0"/>
                    </a:moveTo>
                    <a:lnTo>
                      <a:pt x="0" y="13"/>
                    </a:lnTo>
                    <a:cubicBezTo>
                      <a:pt x="6" y="36"/>
                      <a:pt x="19" y="55"/>
                      <a:pt x="36" y="77"/>
                    </a:cubicBezTo>
                    <a:lnTo>
                      <a:pt x="60" y="60"/>
                    </a:lnTo>
                    <a:cubicBezTo>
                      <a:pt x="47" y="42"/>
                      <a:pt x="36" y="2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2"/>
              <p:cNvSpPr/>
              <p:nvPr/>
            </p:nvSpPr>
            <p:spPr>
              <a:xfrm>
                <a:off x="3446415" y="1585147"/>
                <a:ext cx="129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53" y="0"/>
                    </a:moveTo>
                    <a:cubicBezTo>
                      <a:pt x="36" y="13"/>
                      <a:pt x="17" y="30"/>
                      <a:pt x="0" y="54"/>
                    </a:cubicBezTo>
                    <a:lnTo>
                      <a:pt x="30" y="72"/>
                    </a:lnTo>
                    <a:cubicBezTo>
                      <a:pt x="42" y="54"/>
                      <a:pt x="53" y="36"/>
                      <a:pt x="72" y="24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2"/>
              <p:cNvSpPr/>
              <p:nvPr/>
            </p:nvSpPr>
            <p:spPr>
              <a:xfrm>
                <a:off x="3480708" y="1653914"/>
                <a:ext cx="14078" cy="7761"/>
              </a:xfrm>
              <a:custGeom>
                <a:avLst/>
                <a:gdLst/>
                <a:ahLst/>
                <a:cxnLst/>
                <a:rect l="l" t="t" r="r" b="b"/>
                <a:pathLst>
                  <a:path w="78" h="43" extrusionOk="0">
                    <a:moveTo>
                      <a:pt x="66" y="1"/>
                    </a:moveTo>
                    <a:cubicBezTo>
                      <a:pt x="49" y="6"/>
                      <a:pt x="25" y="12"/>
                      <a:pt x="0" y="12"/>
                    </a:cubicBezTo>
                    <a:lnTo>
                      <a:pt x="0" y="42"/>
                    </a:lnTo>
                    <a:cubicBezTo>
                      <a:pt x="30" y="42"/>
                      <a:pt x="55" y="37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22"/>
              <p:cNvSpPr/>
              <p:nvPr/>
            </p:nvSpPr>
            <p:spPr>
              <a:xfrm>
                <a:off x="3455981" y="1648499"/>
                <a:ext cx="1425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9" h="61" extrusionOk="0">
                    <a:moveTo>
                      <a:pt x="19" y="1"/>
                    </a:moveTo>
                    <a:lnTo>
                      <a:pt x="0" y="31"/>
                    </a:lnTo>
                    <a:cubicBezTo>
                      <a:pt x="24" y="42"/>
                      <a:pt x="43" y="55"/>
                      <a:pt x="66" y="61"/>
                    </a:cubicBezTo>
                    <a:lnTo>
                      <a:pt x="79" y="31"/>
                    </a:lnTo>
                    <a:cubicBezTo>
                      <a:pt x="54" y="25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22"/>
              <p:cNvSpPr/>
              <p:nvPr/>
            </p:nvSpPr>
            <p:spPr>
              <a:xfrm>
                <a:off x="3502367" y="1641099"/>
                <a:ext cx="12995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72" h="67" extrusionOk="0">
                    <a:moveTo>
                      <a:pt x="48" y="0"/>
                    </a:moveTo>
                    <a:cubicBezTo>
                      <a:pt x="36" y="17"/>
                      <a:pt x="18" y="30"/>
                      <a:pt x="0" y="42"/>
                    </a:cubicBezTo>
                    <a:lnTo>
                      <a:pt x="18" y="66"/>
                    </a:lnTo>
                    <a:cubicBezTo>
                      <a:pt x="42" y="53"/>
                      <a:pt x="59" y="36"/>
                      <a:pt x="72" y="17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22"/>
              <p:cNvSpPr/>
              <p:nvPr/>
            </p:nvSpPr>
            <p:spPr>
              <a:xfrm>
                <a:off x="3412122" y="1644168"/>
                <a:ext cx="10649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59" h="80" extrusionOk="0">
                    <a:moveTo>
                      <a:pt x="29" y="0"/>
                    </a:moveTo>
                    <a:lnTo>
                      <a:pt x="0" y="13"/>
                    </a:lnTo>
                    <a:cubicBezTo>
                      <a:pt x="12" y="36"/>
                      <a:pt x="23" y="55"/>
                      <a:pt x="36" y="79"/>
                    </a:cubicBezTo>
                    <a:lnTo>
                      <a:pt x="59" y="60"/>
                    </a:lnTo>
                    <a:cubicBezTo>
                      <a:pt x="47" y="43"/>
                      <a:pt x="42" y="19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22"/>
              <p:cNvSpPr/>
              <p:nvPr/>
            </p:nvSpPr>
            <p:spPr>
              <a:xfrm>
                <a:off x="3407610" y="1619621"/>
                <a:ext cx="6678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7" h="73" extrusionOk="0">
                    <a:moveTo>
                      <a:pt x="1" y="1"/>
                    </a:moveTo>
                    <a:cubicBezTo>
                      <a:pt x="1" y="24"/>
                      <a:pt x="1" y="48"/>
                      <a:pt x="7" y="72"/>
                    </a:cubicBezTo>
                    <a:lnTo>
                      <a:pt x="37" y="65"/>
                    </a:lnTo>
                    <a:cubicBezTo>
                      <a:pt x="31" y="48"/>
                      <a:pt x="31" y="24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22"/>
              <p:cNvSpPr/>
              <p:nvPr/>
            </p:nvSpPr>
            <p:spPr>
              <a:xfrm>
                <a:off x="3408692" y="1592547"/>
                <a:ext cx="8664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48" h="80" extrusionOk="0">
                    <a:moveTo>
                      <a:pt x="19" y="1"/>
                    </a:moveTo>
                    <a:cubicBezTo>
                      <a:pt x="12" y="25"/>
                      <a:pt x="6" y="49"/>
                      <a:pt x="1" y="72"/>
                    </a:cubicBezTo>
                    <a:lnTo>
                      <a:pt x="31" y="79"/>
                    </a:lnTo>
                    <a:cubicBezTo>
                      <a:pt x="36" y="55"/>
                      <a:pt x="42" y="31"/>
                      <a:pt x="48" y="1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22"/>
              <p:cNvSpPr/>
              <p:nvPr/>
            </p:nvSpPr>
            <p:spPr>
              <a:xfrm>
                <a:off x="3418439" y="1570167"/>
                <a:ext cx="11912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66" h="72" extrusionOk="0">
                    <a:moveTo>
                      <a:pt x="42" y="0"/>
                    </a:moveTo>
                    <a:cubicBezTo>
                      <a:pt x="29" y="17"/>
                      <a:pt x="12" y="36"/>
                      <a:pt x="1" y="60"/>
                    </a:cubicBezTo>
                    <a:lnTo>
                      <a:pt x="24" y="72"/>
                    </a:lnTo>
                    <a:cubicBezTo>
                      <a:pt x="37" y="53"/>
                      <a:pt x="54" y="36"/>
                      <a:pt x="65" y="17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22"/>
              <p:cNvSpPr/>
              <p:nvPr/>
            </p:nvSpPr>
            <p:spPr>
              <a:xfrm>
                <a:off x="3436488" y="1552840"/>
                <a:ext cx="14439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80" h="67" extrusionOk="0">
                    <a:moveTo>
                      <a:pt x="67" y="0"/>
                    </a:moveTo>
                    <a:cubicBezTo>
                      <a:pt x="44" y="13"/>
                      <a:pt x="20" y="25"/>
                      <a:pt x="1" y="42"/>
                    </a:cubicBezTo>
                    <a:lnTo>
                      <a:pt x="20" y="66"/>
                    </a:lnTo>
                    <a:cubicBezTo>
                      <a:pt x="37" y="55"/>
                      <a:pt x="55" y="42"/>
                      <a:pt x="80" y="3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22"/>
              <p:cNvSpPr/>
              <p:nvPr/>
            </p:nvSpPr>
            <p:spPr>
              <a:xfrm>
                <a:off x="3510850" y="1552840"/>
                <a:ext cx="15161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84" h="67" extrusionOk="0">
                    <a:moveTo>
                      <a:pt x="18" y="0"/>
                    </a:moveTo>
                    <a:lnTo>
                      <a:pt x="1" y="30"/>
                    </a:lnTo>
                    <a:cubicBezTo>
                      <a:pt x="25" y="36"/>
                      <a:pt x="42" y="55"/>
                      <a:pt x="61" y="66"/>
                    </a:cubicBezTo>
                    <a:lnTo>
                      <a:pt x="84" y="42"/>
                    </a:lnTo>
                    <a:cubicBezTo>
                      <a:pt x="61" y="25"/>
                      <a:pt x="42" y="13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22"/>
              <p:cNvSpPr/>
              <p:nvPr/>
            </p:nvSpPr>
            <p:spPr>
              <a:xfrm>
                <a:off x="3487206" y="1545259"/>
                <a:ext cx="14078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0" y="1"/>
                    </a:moveTo>
                    <a:lnTo>
                      <a:pt x="0" y="31"/>
                    </a:lnTo>
                    <a:cubicBezTo>
                      <a:pt x="24" y="37"/>
                      <a:pt x="49" y="37"/>
                      <a:pt x="72" y="48"/>
                    </a:cubicBezTo>
                    <a:lnTo>
                      <a:pt x="77" y="20"/>
                    </a:lnTo>
                    <a:cubicBezTo>
                      <a:pt x="54" y="7"/>
                      <a:pt x="30" y="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22"/>
              <p:cNvSpPr/>
              <p:nvPr/>
            </p:nvSpPr>
            <p:spPr>
              <a:xfrm>
                <a:off x="3460313" y="1545259"/>
                <a:ext cx="14078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78" y="1"/>
                    </a:moveTo>
                    <a:cubicBezTo>
                      <a:pt x="55" y="7"/>
                      <a:pt x="25" y="7"/>
                      <a:pt x="0" y="20"/>
                    </a:cubicBezTo>
                    <a:lnTo>
                      <a:pt x="12" y="48"/>
                    </a:lnTo>
                    <a:cubicBezTo>
                      <a:pt x="36" y="42"/>
                      <a:pt x="55" y="37"/>
                      <a:pt x="78" y="31"/>
                    </a:cubicBez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22"/>
              <p:cNvSpPr/>
              <p:nvPr/>
            </p:nvSpPr>
            <p:spPr>
              <a:xfrm>
                <a:off x="3548572" y="1618358"/>
                <a:ext cx="6678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37" h="80" extrusionOk="0">
                    <a:moveTo>
                      <a:pt x="36" y="1"/>
                    </a:moveTo>
                    <a:lnTo>
                      <a:pt x="6" y="8"/>
                    </a:lnTo>
                    <a:cubicBezTo>
                      <a:pt x="6" y="31"/>
                      <a:pt x="0" y="49"/>
                      <a:pt x="0" y="72"/>
                    </a:cubicBezTo>
                    <a:lnTo>
                      <a:pt x="30" y="79"/>
                    </a:lnTo>
                    <a:cubicBezTo>
                      <a:pt x="36" y="55"/>
                      <a:pt x="36" y="31"/>
                      <a:pt x="36" y="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22"/>
              <p:cNvSpPr/>
              <p:nvPr/>
            </p:nvSpPr>
            <p:spPr>
              <a:xfrm>
                <a:off x="3544060" y="1592547"/>
                <a:ext cx="10107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56" h="80" extrusionOk="0">
                    <a:moveTo>
                      <a:pt x="31" y="1"/>
                    </a:moveTo>
                    <a:lnTo>
                      <a:pt x="1" y="8"/>
                    </a:lnTo>
                    <a:cubicBezTo>
                      <a:pt x="12" y="31"/>
                      <a:pt x="20" y="55"/>
                      <a:pt x="25" y="79"/>
                    </a:cubicBezTo>
                    <a:lnTo>
                      <a:pt x="55" y="72"/>
                    </a:lnTo>
                    <a:cubicBezTo>
                      <a:pt x="48" y="49"/>
                      <a:pt x="42" y="25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22"/>
              <p:cNvSpPr/>
              <p:nvPr/>
            </p:nvSpPr>
            <p:spPr>
              <a:xfrm>
                <a:off x="3538645" y="1644168"/>
                <a:ext cx="11010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61" h="80" extrusionOk="0">
                    <a:moveTo>
                      <a:pt x="37" y="0"/>
                    </a:moveTo>
                    <a:cubicBezTo>
                      <a:pt x="25" y="19"/>
                      <a:pt x="14" y="43"/>
                      <a:pt x="1" y="60"/>
                    </a:cubicBezTo>
                    <a:lnTo>
                      <a:pt x="31" y="79"/>
                    </a:lnTo>
                    <a:cubicBezTo>
                      <a:pt x="42" y="55"/>
                      <a:pt x="55" y="30"/>
                      <a:pt x="61" y="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22"/>
              <p:cNvSpPr/>
              <p:nvPr/>
            </p:nvSpPr>
            <p:spPr>
              <a:xfrm>
                <a:off x="3531245" y="1569084"/>
                <a:ext cx="12995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78" extrusionOk="0">
                    <a:moveTo>
                      <a:pt x="25" y="0"/>
                    </a:moveTo>
                    <a:lnTo>
                      <a:pt x="1" y="23"/>
                    </a:lnTo>
                    <a:cubicBezTo>
                      <a:pt x="19" y="42"/>
                      <a:pt x="31" y="59"/>
                      <a:pt x="42" y="78"/>
                    </a:cubicBezTo>
                    <a:lnTo>
                      <a:pt x="72" y="59"/>
                    </a:lnTo>
                    <a:cubicBezTo>
                      <a:pt x="55" y="42"/>
                      <a:pt x="42" y="18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22"/>
              <p:cNvSpPr/>
              <p:nvPr/>
            </p:nvSpPr>
            <p:spPr>
              <a:xfrm>
                <a:off x="3448400" y="1680807"/>
                <a:ext cx="14078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78" h="55" extrusionOk="0">
                    <a:moveTo>
                      <a:pt x="14" y="0"/>
                    </a:moveTo>
                    <a:lnTo>
                      <a:pt x="1" y="25"/>
                    </a:lnTo>
                    <a:cubicBezTo>
                      <a:pt x="25" y="36"/>
                      <a:pt x="49" y="48"/>
                      <a:pt x="72" y="55"/>
                    </a:cubicBezTo>
                    <a:lnTo>
                      <a:pt x="78" y="25"/>
                    </a:lnTo>
                    <a:cubicBezTo>
                      <a:pt x="55" y="19"/>
                      <a:pt x="36" y="6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2"/>
              <p:cNvSpPr/>
              <p:nvPr/>
            </p:nvSpPr>
            <p:spPr>
              <a:xfrm>
                <a:off x="3522762" y="1664743"/>
                <a:ext cx="12995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2" h="73" extrusionOk="0">
                    <a:moveTo>
                      <a:pt x="48" y="1"/>
                    </a:moveTo>
                    <a:cubicBezTo>
                      <a:pt x="36" y="18"/>
                      <a:pt x="18" y="37"/>
                      <a:pt x="0" y="48"/>
                    </a:cubicBezTo>
                    <a:lnTo>
                      <a:pt x="18" y="72"/>
                    </a:lnTo>
                    <a:cubicBezTo>
                      <a:pt x="36" y="59"/>
                      <a:pt x="53" y="42"/>
                      <a:pt x="72" y="24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22"/>
              <p:cNvSpPr/>
              <p:nvPr/>
            </p:nvSpPr>
            <p:spPr>
              <a:xfrm>
                <a:off x="3427102" y="1665826"/>
                <a:ext cx="129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24" y="1"/>
                    </a:moveTo>
                    <a:lnTo>
                      <a:pt x="0" y="18"/>
                    </a:lnTo>
                    <a:lnTo>
                      <a:pt x="53" y="72"/>
                    </a:lnTo>
                    <a:lnTo>
                      <a:pt x="72" y="42"/>
                    </a:lnTo>
                    <a:cubicBezTo>
                      <a:pt x="53" y="31"/>
                      <a:pt x="36" y="12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2"/>
              <p:cNvSpPr/>
              <p:nvPr/>
            </p:nvSpPr>
            <p:spPr>
              <a:xfrm>
                <a:off x="3474210" y="1687305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6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22"/>
              <p:cNvSpPr/>
              <p:nvPr/>
            </p:nvSpPr>
            <p:spPr>
              <a:xfrm>
                <a:off x="3500020" y="1679724"/>
                <a:ext cx="140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8" h="61" extrusionOk="0">
                    <a:moveTo>
                      <a:pt x="66" y="1"/>
                    </a:moveTo>
                    <a:cubicBezTo>
                      <a:pt x="42" y="12"/>
                      <a:pt x="25" y="25"/>
                      <a:pt x="1" y="31"/>
                    </a:cubicBezTo>
                    <a:lnTo>
                      <a:pt x="6" y="61"/>
                    </a:lnTo>
                    <a:cubicBezTo>
                      <a:pt x="31" y="54"/>
                      <a:pt x="55" y="42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22"/>
              <p:cNvSpPr/>
              <p:nvPr/>
            </p:nvSpPr>
            <p:spPr>
              <a:xfrm>
                <a:off x="3391365" y="1514215"/>
                <a:ext cx="201427" cy="194568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078" extrusionOk="0">
                    <a:moveTo>
                      <a:pt x="1044" y="90"/>
                    </a:moveTo>
                    <a:lnTo>
                      <a:pt x="1037" y="102"/>
                    </a:lnTo>
                    <a:lnTo>
                      <a:pt x="1001" y="102"/>
                    </a:lnTo>
                    <a:lnTo>
                      <a:pt x="1009" y="90"/>
                    </a:lnTo>
                    <a:close/>
                    <a:moveTo>
                      <a:pt x="948" y="77"/>
                    </a:moveTo>
                    <a:lnTo>
                      <a:pt x="948" y="107"/>
                    </a:lnTo>
                    <a:lnTo>
                      <a:pt x="943" y="113"/>
                    </a:lnTo>
                    <a:lnTo>
                      <a:pt x="943" y="84"/>
                    </a:lnTo>
                    <a:lnTo>
                      <a:pt x="948" y="77"/>
                    </a:lnTo>
                    <a:close/>
                    <a:moveTo>
                      <a:pt x="501" y="555"/>
                    </a:moveTo>
                    <a:lnTo>
                      <a:pt x="490" y="572"/>
                    </a:lnTo>
                    <a:lnTo>
                      <a:pt x="508" y="596"/>
                    </a:lnTo>
                    <a:lnTo>
                      <a:pt x="525" y="578"/>
                    </a:lnTo>
                    <a:lnTo>
                      <a:pt x="525" y="585"/>
                    </a:lnTo>
                    <a:cubicBezTo>
                      <a:pt x="525" y="596"/>
                      <a:pt x="514" y="608"/>
                      <a:pt x="495" y="608"/>
                    </a:cubicBezTo>
                    <a:cubicBezTo>
                      <a:pt x="484" y="608"/>
                      <a:pt x="472" y="596"/>
                      <a:pt x="472" y="585"/>
                    </a:cubicBezTo>
                    <a:cubicBezTo>
                      <a:pt x="472" y="566"/>
                      <a:pt x="484" y="555"/>
                      <a:pt x="495" y="555"/>
                    </a:cubicBezTo>
                    <a:close/>
                    <a:moveTo>
                      <a:pt x="495" y="465"/>
                    </a:moveTo>
                    <a:cubicBezTo>
                      <a:pt x="525" y="465"/>
                      <a:pt x="550" y="477"/>
                      <a:pt x="567" y="489"/>
                    </a:cubicBezTo>
                    <a:lnTo>
                      <a:pt x="525" y="530"/>
                    </a:lnTo>
                    <a:cubicBezTo>
                      <a:pt x="520" y="525"/>
                      <a:pt x="508" y="525"/>
                      <a:pt x="495" y="525"/>
                    </a:cubicBezTo>
                    <a:cubicBezTo>
                      <a:pt x="465" y="525"/>
                      <a:pt x="437" y="549"/>
                      <a:pt x="437" y="585"/>
                    </a:cubicBezTo>
                    <a:cubicBezTo>
                      <a:pt x="437" y="613"/>
                      <a:pt x="465" y="643"/>
                      <a:pt x="495" y="643"/>
                    </a:cubicBezTo>
                    <a:cubicBezTo>
                      <a:pt x="531" y="643"/>
                      <a:pt x="555" y="613"/>
                      <a:pt x="555" y="585"/>
                    </a:cubicBezTo>
                    <a:cubicBezTo>
                      <a:pt x="555" y="572"/>
                      <a:pt x="555" y="560"/>
                      <a:pt x="550" y="555"/>
                    </a:cubicBezTo>
                    <a:lnTo>
                      <a:pt x="591" y="513"/>
                    </a:lnTo>
                    <a:cubicBezTo>
                      <a:pt x="603" y="530"/>
                      <a:pt x="615" y="555"/>
                      <a:pt x="615" y="585"/>
                    </a:cubicBezTo>
                    <a:cubicBezTo>
                      <a:pt x="615" y="643"/>
                      <a:pt x="561" y="698"/>
                      <a:pt x="495" y="698"/>
                    </a:cubicBezTo>
                    <a:cubicBezTo>
                      <a:pt x="437" y="698"/>
                      <a:pt x="382" y="643"/>
                      <a:pt x="382" y="585"/>
                    </a:cubicBezTo>
                    <a:cubicBezTo>
                      <a:pt x="382" y="519"/>
                      <a:pt x="437" y="465"/>
                      <a:pt x="495" y="465"/>
                    </a:cubicBezTo>
                    <a:close/>
                    <a:moveTo>
                      <a:pt x="495" y="292"/>
                    </a:moveTo>
                    <a:cubicBezTo>
                      <a:pt x="573" y="292"/>
                      <a:pt x="638" y="322"/>
                      <a:pt x="693" y="363"/>
                    </a:cubicBezTo>
                    <a:lnTo>
                      <a:pt x="591" y="470"/>
                    </a:lnTo>
                    <a:cubicBezTo>
                      <a:pt x="567" y="447"/>
                      <a:pt x="531" y="435"/>
                      <a:pt x="495" y="435"/>
                    </a:cubicBezTo>
                    <a:cubicBezTo>
                      <a:pt x="418" y="435"/>
                      <a:pt x="352" y="500"/>
                      <a:pt x="352" y="585"/>
                    </a:cubicBezTo>
                    <a:cubicBezTo>
                      <a:pt x="352" y="662"/>
                      <a:pt x="418" y="728"/>
                      <a:pt x="495" y="728"/>
                    </a:cubicBezTo>
                    <a:cubicBezTo>
                      <a:pt x="580" y="728"/>
                      <a:pt x="644" y="662"/>
                      <a:pt x="644" y="585"/>
                    </a:cubicBezTo>
                    <a:cubicBezTo>
                      <a:pt x="644" y="549"/>
                      <a:pt x="633" y="513"/>
                      <a:pt x="615" y="489"/>
                    </a:cubicBezTo>
                    <a:lnTo>
                      <a:pt x="715" y="387"/>
                    </a:lnTo>
                    <a:cubicBezTo>
                      <a:pt x="758" y="442"/>
                      <a:pt x="787" y="506"/>
                      <a:pt x="787" y="585"/>
                    </a:cubicBezTo>
                    <a:cubicBezTo>
                      <a:pt x="787" y="745"/>
                      <a:pt x="657" y="871"/>
                      <a:pt x="495" y="871"/>
                    </a:cubicBezTo>
                    <a:cubicBezTo>
                      <a:pt x="335" y="871"/>
                      <a:pt x="209" y="745"/>
                      <a:pt x="209" y="585"/>
                    </a:cubicBezTo>
                    <a:cubicBezTo>
                      <a:pt x="209" y="423"/>
                      <a:pt x="335" y="292"/>
                      <a:pt x="495" y="292"/>
                    </a:cubicBezTo>
                    <a:close/>
                    <a:moveTo>
                      <a:pt x="495" y="113"/>
                    </a:moveTo>
                    <a:cubicBezTo>
                      <a:pt x="621" y="113"/>
                      <a:pt x="734" y="167"/>
                      <a:pt x="817" y="244"/>
                    </a:cubicBezTo>
                    <a:lnTo>
                      <a:pt x="715" y="346"/>
                    </a:lnTo>
                    <a:cubicBezTo>
                      <a:pt x="657" y="292"/>
                      <a:pt x="580" y="263"/>
                      <a:pt x="495" y="263"/>
                    </a:cubicBezTo>
                    <a:cubicBezTo>
                      <a:pt x="322" y="263"/>
                      <a:pt x="174" y="406"/>
                      <a:pt x="174" y="585"/>
                    </a:cubicBezTo>
                    <a:cubicBezTo>
                      <a:pt x="174" y="756"/>
                      <a:pt x="322" y="906"/>
                      <a:pt x="495" y="906"/>
                    </a:cubicBezTo>
                    <a:cubicBezTo>
                      <a:pt x="674" y="906"/>
                      <a:pt x="817" y="756"/>
                      <a:pt x="817" y="585"/>
                    </a:cubicBezTo>
                    <a:cubicBezTo>
                      <a:pt x="817" y="500"/>
                      <a:pt x="787" y="423"/>
                      <a:pt x="734" y="363"/>
                    </a:cubicBezTo>
                    <a:lnTo>
                      <a:pt x="836" y="263"/>
                    </a:lnTo>
                    <a:cubicBezTo>
                      <a:pt x="913" y="346"/>
                      <a:pt x="966" y="459"/>
                      <a:pt x="966" y="585"/>
                    </a:cubicBezTo>
                    <a:cubicBezTo>
                      <a:pt x="966" y="841"/>
                      <a:pt x="751" y="1049"/>
                      <a:pt x="495" y="1049"/>
                    </a:cubicBezTo>
                    <a:cubicBezTo>
                      <a:pt x="239" y="1049"/>
                      <a:pt x="31" y="841"/>
                      <a:pt x="31" y="585"/>
                    </a:cubicBezTo>
                    <a:cubicBezTo>
                      <a:pt x="31" y="327"/>
                      <a:pt x="239" y="113"/>
                      <a:pt x="495" y="113"/>
                    </a:cubicBezTo>
                    <a:close/>
                    <a:moveTo>
                      <a:pt x="979" y="0"/>
                    </a:moveTo>
                    <a:lnTo>
                      <a:pt x="913" y="71"/>
                    </a:lnTo>
                    <a:lnTo>
                      <a:pt x="913" y="149"/>
                    </a:lnTo>
                    <a:lnTo>
                      <a:pt x="836" y="220"/>
                    </a:lnTo>
                    <a:cubicBezTo>
                      <a:pt x="746" y="137"/>
                      <a:pt x="627" y="84"/>
                      <a:pt x="495" y="84"/>
                    </a:cubicBezTo>
                    <a:cubicBezTo>
                      <a:pt x="222" y="84"/>
                      <a:pt x="1" y="310"/>
                      <a:pt x="1" y="585"/>
                    </a:cubicBezTo>
                    <a:cubicBezTo>
                      <a:pt x="1" y="720"/>
                      <a:pt x="55" y="846"/>
                      <a:pt x="151" y="935"/>
                    </a:cubicBezTo>
                    <a:lnTo>
                      <a:pt x="151" y="1061"/>
                    </a:lnTo>
                    <a:lnTo>
                      <a:pt x="179" y="1061"/>
                    </a:lnTo>
                    <a:lnTo>
                      <a:pt x="179" y="959"/>
                    </a:lnTo>
                    <a:cubicBezTo>
                      <a:pt x="264" y="1036"/>
                      <a:pt x="377" y="1078"/>
                      <a:pt x="495" y="1078"/>
                    </a:cubicBezTo>
                    <a:cubicBezTo>
                      <a:pt x="621" y="1078"/>
                      <a:pt x="728" y="1036"/>
                      <a:pt x="817" y="959"/>
                    </a:cubicBezTo>
                    <a:lnTo>
                      <a:pt x="817" y="1061"/>
                    </a:lnTo>
                    <a:lnTo>
                      <a:pt x="847" y="1061"/>
                    </a:lnTo>
                    <a:lnTo>
                      <a:pt x="847" y="935"/>
                    </a:lnTo>
                    <a:cubicBezTo>
                      <a:pt x="937" y="846"/>
                      <a:pt x="996" y="720"/>
                      <a:pt x="996" y="585"/>
                    </a:cubicBezTo>
                    <a:cubicBezTo>
                      <a:pt x="996" y="453"/>
                      <a:pt x="943" y="335"/>
                      <a:pt x="858" y="244"/>
                    </a:cubicBezTo>
                    <a:lnTo>
                      <a:pt x="930" y="167"/>
                    </a:lnTo>
                    <a:lnTo>
                      <a:pt x="1001" y="167"/>
                    </a:lnTo>
                    <a:lnTo>
                      <a:pt x="1001" y="137"/>
                    </a:lnTo>
                    <a:lnTo>
                      <a:pt x="966" y="137"/>
                    </a:lnTo>
                    <a:lnTo>
                      <a:pt x="973" y="132"/>
                    </a:lnTo>
                    <a:lnTo>
                      <a:pt x="1050" y="132"/>
                    </a:lnTo>
                    <a:lnTo>
                      <a:pt x="1116" y="60"/>
                    </a:lnTo>
                    <a:lnTo>
                      <a:pt x="1020" y="60"/>
                    </a:lnTo>
                    <a:lnTo>
                      <a:pt x="1020" y="0"/>
                    </a:lnTo>
                    <a:lnTo>
                      <a:pt x="990" y="0"/>
                    </a:lnTo>
                    <a:lnTo>
                      <a:pt x="990" y="71"/>
                    </a:lnTo>
                    <a:lnTo>
                      <a:pt x="979" y="77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7" name="Google Shape;2007;p22"/>
            <p:cNvSpPr/>
            <p:nvPr/>
          </p:nvSpPr>
          <p:spPr>
            <a:xfrm rot="-5400000">
              <a:off x="7477524" y="226868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8" name="Google Shape;2008;p22"/>
          <p:cNvGrpSpPr/>
          <p:nvPr/>
        </p:nvGrpSpPr>
        <p:grpSpPr>
          <a:xfrm>
            <a:off x="171886" y="331137"/>
            <a:ext cx="8561739" cy="4660088"/>
            <a:chOff x="171886" y="331137"/>
            <a:chExt cx="8561739" cy="4660088"/>
          </a:xfrm>
        </p:grpSpPr>
        <p:grpSp>
          <p:nvGrpSpPr>
            <p:cNvPr id="2009" name="Google Shape;2009;p22"/>
            <p:cNvGrpSpPr/>
            <p:nvPr/>
          </p:nvGrpSpPr>
          <p:grpSpPr>
            <a:xfrm>
              <a:off x="171886" y="4865210"/>
              <a:ext cx="423708" cy="85699"/>
              <a:chOff x="2023432" y="4251819"/>
              <a:chExt cx="335584" cy="67864"/>
            </a:xfrm>
          </p:grpSpPr>
          <p:sp>
            <p:nvSpPr>
              <p:cNvPr id="2010" name="Google Shape;2010;p22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22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22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3" name="Google Shape;2013;p22"/>
            <p:cNvGrpSpPr/>
            <p:nvPr/>
          </p:nvGrpSpPr>
          <p:grpSpPr>
            <a:xfrm>
              <a:off x="7894486" y="331137"/>
              <a:ext cx="104858" cy="105082"/>
              <a:chOff x="2089506" y="3065185"/>
              <a:chExt cx="467700" cy="468909"/>
            </a:xfrm>
          </p:grpSpPr>
          <p:sp>
            <p:nvSpPr>
              <p:cNvPr id="2014" name="Google Shape;2014;p22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22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6" name="Google Shape;2016;p22"/>
            <p:cNvSpPr/>
            <p:nvPr/>
          </p:nvSpPr>
          <p:spPr>
            <a:xfrm>
              <a:off x="8568925" y="1205387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1468100" y="4824900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8" name="Google Shape;2018;p22"/>
            <p:cNvGrpSpPr/>
            <p:nvPr/>
          </p:nvGrpSpPr>
          <p:grpSpPr>
            <a:xfrm>
              <a:off x="595611" y="4302087"/>
              <a:ext cx="104858" cy="105082"/>
              <a:chOff x="2089506" y="3065185"/>
              <a:chExt cx="467700" cy="468909"/>
            </a:xfrm>
          </p:grpSpPr>
          <p:sp>
            <p:nvSpPr>
              <p:cNvPr id="2019" name="Google Shape;2019;p22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22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bg>
      <p:bgPr>
        <a:solidFill>
          <a:srgbClr val="DC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/>
        </p:nvSpPr>
        <p:spPr>
          <a:xfrm>
            <a:off x="0" y="2760786"/>
            <a:ext cx="9144000" cy="2382715"/>
          </a:xfrm>
          <a:custGeom>
            <a:avLst/>
            <a:gdLst>
              <a:gd name="connsiteX0" fmla="*/ 2373919 w 12192000"/>
              <a:gd name="connsiteY0" fmla="*/ 1187 h 1304853"/>
              <a:gd name="connsiteX1" fmla="*/ 12192000 w 12192000"/>
              <a:gd name="connsiteY1" fmla="*/ 232897 h 1304853"/>
              <a:gd name="connsiteX2" fmla="*/ 12192000 w 12192000"/>
              <a:gd name="connsiteY2" fmla="*/ 1304853 h 1304853"/>
              <a:gd name="connsiteX3" fmla="*/ 0 w 12192000"/>
              <a:gd name="connsiteY3" fmla="*/ 1304853 h 1304853"/>
              <a:gd name="connsiteX4" fmla="*/ 0 w 12192000"/>
              <a:gd name="connsiteY4" fmla="*/ 232897 h 1304853"/>
              <a:gd name="connsiteX5" fmla="*/ 2373919 w 12192000"/>
              <a:gd name="connsiteY5" fmla="*/ 1187 h 13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853">
                <a:moveTo>
                  <a:pt x="2373919" y="1187"/>
                </a:moveTo>
                <a:cubicBezTo>
                  <a:pt x="5573130" y="47774"/>
                  <a:pt x="7977094" y="1442528"/>
                  <a:pt x="12192000" y="232897"/>
                </a:cubicBezTo>
                <a:lnTo>
                  <a:pt x="12192000" y="1304853"/>
                </a:lnTo>
                <a:lnTo>
                  <a:pt x="0" y="1304853"/>
                </a:lnTo>
                <a:lnTo>
                  <a:pt x="0" y="232897"/>
                </a:lnTo>
                <a:cubicBezTo>
                  <a:pt x="855009" y="51481"/>
                  <a:pt x="1635639" y="-9564"/>
                  <a:pt x="2373919" y="1187"/>
                </a:cubicBezTo>
                <a:close/>
              </a:path>
            </a:pathLst>
          </a:custGeom>
          <a:solidFill>
            <a:srgbClr val="A1C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/>
          </a:p>
        </p:txBody>
      </p:sp>
    </p:spTree>
    <p:extLst>
      <p:ext uri="{BB962C8B-B14F-4D97-AF65-F5344CB8AC3E}">
        <p14:creationId xmlns:p14="http://schemas.microsoft.com/office/powerpoint/2010/main" val="187622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3"/>
          <p:cNvGrpSpPr/>
          <p:nvPr/>
        </p:nvGrpSpPr>
        <p:grpSpPr>
          <a:xfrm>
            <a:off x="122103" y="67573"/>
            <a:ext cx="8933497" cy="5099507"/>
            <a:chOff x="122103" y="67573"/>
            <a:chExt cx="8933497" cy="5099507"/>
          </a:xfrm>
        </p:grpSpPr>
        <p:sp>
          <p:nvSpPr>
            <p:cNvPr id="97" name="Google Shape;97;p3"/>
            <p:cNvSpPr/>
            <p:nvPr/>
          </p:nvSpPr>
          <p:spPr>
            <a:xfrm>
              <a:off x="8541299" y="340818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" name="Google Shape;98;p3"/>
            <p:cNvGrpSpPr/>
            <p:nvPr/>
          </p:nvGrpSpPr>
          <p:grpSpPr>
            <a:xfrm>
              <a:off x="122103" y="67573"/>
              <a:ext cx="8933497" cy="5099507"/>
              <a:chOff x="122103" y="67573"/>
              <a:chExt cx="8933497" cy="5099507"/>
            </a:xfrm>
          </p:grpSpPr>
          <p:sp>
            <p:nvSpPr>
              <p:cNvPr id="99" name="Google Shape;99;p3"/>
              <p:cNvSpPr/>
              <p:nvPr/>
            </p:nvSpPr>
            <p:spPr>
              <a:xfrm rot="10800000" flipH="1">
                <a:off x="156974" y="1286743"/>
                <a:ext cx="474748" cy="139106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627" extrusionOk="0">
                    <a:moveTo>
                      <a:pt x="18" y="1"/>
                    </a:moveTo>
                    <a:cubicBezTo>
                      <a:pt x="12" y="1"/>
                      <a:pt x="1" y="8"/>
                      <a:pt x="1" y="19"/>
                    </a:cubicBezTo>
                    <a:cubicBezTo>
                      <a:pt x="1" y="31"/>
                      <a:pt x="12" y="36"/>
                      <a:pt x="18" y="36"/>
                    </a:cubicBezTo>
                    <a:lnTo>
                      <a:pt x="2038" y="36"/>
                    </a:lnTo>
                    <a:cubicBezTo>
                      <a:pt x="2074" y="36"/>
                      <a:pt x="2104" y="67"/>
                      <a:pt x="2104" y="108"/>
                    </a:cubicBezTo>
                    <a:cubicBezTo>
                      <a:pt x="2104" y="151"/>
                      <a:pt x="2074" y="179"/>
                      <a:pt x="2038" y="179"/>
                    </a:cubicBezTo>
                    <a:lnTo>
                      <a:pt x="738" y="179"/>
                    </a:lnTo>
                    <a:cubicBezTo>
                      <a:pt x="680" y="179"/>
                      <a:pt x="631" y="228"/>
                      <a:pt x="631" y="287"/>
                    </a:cubicBezTo>
                    <a:lnTo>
                      <a:pt x="631" y="294"/>
                    </a:lnTo>
                    <a:cubicBezTo>
                      <a:pt x="631" y="352"/>
                      <a:pt x="680" y="401"/>
                      <a:pt x="738" y="401"/>
                    </a:cubicBezTo>
                    <a:lnTo>
                      <a:pt x="1596" y="401"/>
                    </a:lnTo>
                    <a:cubicBezTo>
                      <a:pt x="1632" y="401"/>
                      <a:pt x="1668" y="430"/>
                      <a:pt x="1668" y="472"/>
                    </a:cubicBezTo>
                    <a:lnTo>
                      <a:pt x="1668" y="608"/>
                    </a:lnTo>
                    <a:cubicBezTo>
                      <a:pt x="1668" y="621"/>
                      <a:pt x="1675" y="627"/>
                      <a:pt x="1686" y="627"/>
                    </a:cubicBezTo>
                    <a:cubicBezTo>
                      <a:pt x="1692" y="627"/>
                      <a:pt x="1703" y="621"/>
                      <a:pt x="1703" y="608"/>
                    </a:cubicBezTo>
                    <a:lnTo>
                      <a:pt x="1703" y="472"/>
                    </a:lnTo>
                    <a:cubicBezTo>
                      <a:pt x="1703" y="412"/>
                      <a:pt x="1656" y="365"/>
                      <a:pt x="1596" y="365"/>
                    </a:cubicBezTo>
                    <a:lnTo>
                      <a:pt x="738" y="365"/>
                    </a:lnTo>
                    <a:cubicBezTo>
                      <a:pt x="703" y="365"/>
                      <a:pt x="667" y="330"/>
                      <a:pt x="667" y="294"/>
                    </a:cubicBezTo>
                    <a:lnTo>
                      <a:pt x="667" y="287"/>
                    </a:lnTo>
                    <a:cubicBezTo>
                      <a:pt x="667" y="245"/>
                      <a:pt x="703" y="215"/>
                      <a:pt x="738" y="215"/>
                    </a:cubicBezTo>
                    <a:lnTo>
                      <a:pt x="2038" y="215"/>
                    </a:lnTo>
                    <a:cubicBezTo>
                      <a:pt x="2091" y="215"/>
                      <a:pt x="2139" y="168"/>
                      <a:pt x="2139" y="108"/>
                    </a:cubicBezTo>
                    <a:cubicBezTo>
                      <a:pt x="2139" y="49"/>
                      <a:pt x="2091" y="1"/>
                      <a:pt x="2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" name="Google Shape;100;p3"/>
              <p:cNvGrpSpPr/>
              <p:nvPr/>
            </p:nvGrpSpPr>
            <p:grpSpPr>
              <a:xfrm rot="1147446">
                <a:off x="186225" y="123024"/>
                <a:ext cx="416262" cy="461598"/>
                <a:chOff x="5481259" y="2245380"/>
                <a:chExt cx="257018" cy="284994"/>
              </a:xfrm>
            </p:grpSpPr>
            <p:sp>
              <p:nvSpPr>
                <p:cNvPr id="101" name="Google Shape;101;p3"/>
                <p:cNvSpPr/>
                <p:nvPr/>
              </p:nvSpPr>
              <p:spPr>
                <a:xfrm>
                  <a:off x="5579265" y="2497885"/>
                  <a:ext cx="63352" cy="22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25" extrusionOk="0">
                      <a:moveTo>
                        <a:pt x="18" y="0"/>
                      </a:moveTo>
                      <a:cubicBezTo>
                        <a:pt x="6" y="0"/>
                        <a:pt x="0" y="12"/>
                        <a:pt x="0" y="18"/>
                      </a:cubicBezTo>
                      <a:lnTo>
                        <a:pt x="0" y="108"/>
                      </a:lnTo>
                      <a:cubicBezTo>
                        <a:pt x="0" y="113"/>
                        <a:pt x="6" y="125"/>
                        <a:pt x="18" y="125"/>
                      </a:cubicBezTo>
                      <a:cubicBezTo>
                        <a:pt x="29" y="125"/>
                        <a:pt x="36" y="113"/>
                        <a:pt x="36" y="108"/>
                      </a:cubicBezTo>
                      <a:lnTo>
                        <a:pt x="36" y="36"/>
                      </a:lnTo>
                      <a:lnTo>
                        <a:pt x="315" y="36"/>
                      </a:lnTo>
                      <a:lnTo>
                        <a:pt x="315" y="108"/>
                      </a:lnTo>
                      <a:cubicBezTo>
                        <a:pt x="315" y="113"/>
                        <a:pt x="322" y="125"/>
                        <a:pt x="333" y="125"/>
                      </a:cubicBezTo>
                      <a:cubicBezTo>
                        <a:pt x="345" y="125"/>
                        <a:pt x="351" y="113"/>
                        <a:pt x="351" y="108"/>
                      </a:cubicBezTo>
                      <a:lnTo>
                        <a:pt x="351" y="18"/>
                      </a:lnTo>
                      <a:cubicBezTo>
                        <a:pt x="351" y="12"/>
                        <a:pt x="345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5532879" y="2314868"/>
                  <a:ext cx="153958" cy="178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991" extrusionOk="0">
                      <a:moveTo>
                        <a:pt x="423" y="37"/>
                      </a:moveTo>
                      <a:cubicBezTo>
                        <a:pt x="643" y="37"/>
                        <a:pt x="816" y="215"/>
                        <a:pt x="816" y="430"/>
                      </a:cubicBezTo>
                      <a:cubicBezTo>
                        <a:pt x="816" y="586"/>
                        <a:pt x="728" y="729"/>
                        <a:pt x="585" y="787"/>
                      </a:cubicBezTo>
                      <a:cubicBezTo>
                        <a:pt x="579" y="794"/>
                        <a:pt x="572" y="800"/>
                        <a:pt x="572" y="806"/>
                      </a:cubicBezTo>
                      <a:lnTo>
                        <a:pt x="572" y="954"/>
                      </a:lnTo>
                      <a:lnTo>
                        <a:pt x="293" y="954"/>
                      </a:lnTo>
                      <a:lnTo>
                        <a:pt x="293" y="811"/>
                      </a:lnTo>
                      <a:cubicBezTo>
                        <a:pt x="293" y="806"/>
                        <a:pt x="286" y="800"/>
                        <a:pt x="280" y="794"/>
                      </a:cubicBezTo>
                      <a:cubicBezTo>
                        <a:pt x="132" y="734"/>
                        <a:pt x="36" y="591"/>
                        <a:pt x="36" y="430"/>
                      </a:cubicBezTo>
                      <a:cubicBezTo>
                        <a:pt x="36" y="215"/>
                        <a:pt x="209" y="37"/>
                        <a:pt x="423" y="37"/>
                      </a:cubicBezTo>
                      <a:close/>
                      <a:moveTo>
                        <a:pt x="423" y="1"/>
                      </a:moveTo>
                      <a:cubicBezTo>
                        <a:pt x="192" y="1"/>
                        <a:pt x="0" y="198"/>
                        <a:pt x="0" y="430"/>
                      </a:cubicBezTo>
                      <a:cubicBezTo>
                        <a:pt x="0" y="603"/>
                        <a:pt x="102" y="759"/>
                        <a:pt x="257" y="823"/>
                      </a:cubicBezTo>
                      <a:lnTo>
                        <a:pt x="257" y="973"/>
                      </a:lnTo>
                      <a:cubicBezTo>
                        <a:pt x="257" y="979"/>
                        <a:pt x="263" y="990"/>
                        <a:pt x="275" y="990"/>
                      </a:cubicBezTo>
                      <a:lnTo>
                        <a:pt x="590" y="990"/>
                      </a:lnTo>
                      <a:cubicBezTo>
                        <a:pt x="602" y="990"/>
                        <a:pt x="608" y="979"/>
                        <a:pt x="608" y="973"/>
                      </a:cubicBezTo>
                      <a:lnTo>
                        <a:pt x="608" y="817"/>
                      </a:lnTo>
                      <a:cubicBezTo>
                        <a:pt x="758" y="746"/>
                        <a:pt x="852" y="597"/>
                        <a:pt x="852" y="430"/>
                      </a:cubicBezTo>
                      <a:cubicBezTo>
                        <a:pt x="852" y="198"/>
                        <a:pt x="662" y="1"/>
                        <a:pt x="4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5544611" y="2327864"/>
                  <a:ext cx="106850" cy="100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556" extrusionOk="0">
                      <a:moveTo>
                        <a:pt x="358" y="0"/>
                      </a:moveTo>
                      <a:cubicBezTo>
                        <a:pt x="162" y="0"/>
                        <a:pt x="1" y="162"/>
                        <a:pt x="1" y="358"/>
                      </a:cubicBezTo>
                      <a:cubicBezTo>
                        <a:pt x="1" y="424"/>
                        <a:pt x="19" y="489"/>
                        <a:pt x="55" y="544"/>
                      </a:cubicBezTo>
                      <a:cubicBezTo>
                        <a:pt x="55" y="549"/>
                        <a:pt x="61" y="555"/>
                        <a:pt x="67" y="555"/>
                      </a:cubicBezTo>
                      <a:cubicBezTo>
                        <a:pt x="72" y="555"/>
                        <a:pt x="72" y="555"/>
                        <a:pt x="78" y="549"/>
                      </a:cubicBezTo>
                      <a:cubicBezTo>
                        <a:pt x="85" y="544"/>
                        <a:pt x="91" y="537"/>
                        <a:pt x="85" y="525"/>
                      </a:cubicBezTo>
                      <a:cubicBezTo>
                        <a:pt x="55" y="478"/>
                        <a:pt x="37" y="418"/>
                        <a:pt x="37" y="358"/>
                      </a:cubicBezTo>
                      <a:cubicBezTo>
                        <a:pt x="37" y="179"/>
                        <a:pt x="180" y="36"/>
                        <a:pt x="358" y="36"/>
                      </a:cubicBezTo>
                      <a:cubicBezTo>
                        <a:pt x="435" y="36"/>
                        <a:pt x="501" y="61"/>
                        <a:pt x="561" y="102"/>
                      </a:cubicBezTo>
                      <a:cubicBezTo>
                        <a:pt x="564" y="105"/>
                        <a:pt x="568" y="106"/>
                        <a:pt x="573" y="106"/>
                      </a:cubicBezTo>
                      <a:cubicBezTo>
                        <a:pt x="577" y="106"/>
                        <a:pt x="582" y="105"/>
                        <a:pt x="585" y="102"/>
                      </a:cubicBezTo>
                      <a:cubicBezTo>
                        <a:pt x="591" y="96"/>
                        <a:pt x="591" y="85"/>
                        <a:pt x="578" y="79"/>
                      </a:cubicBezTo>
                      <a:cubicBezTo>
                        <a:pt x="520" y="25"/>
                        <a:pt x="443" y="0"/>
                        <a:pt x="3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5606158" y="2278590"/>
                  <a:ext cx="6498" cy="2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55" extrusionOk="0">
                      <a:moveTo>
                        <a:pt x="17" y="0"/>
                      </a:moveTo>
                      <a:cubicBezTo>
                        <a:pt x="11" y="0"/>
                        <a:pt x="0" y="6"/>
                        <a:pt x="0" y="18"/>
                      </a:cubicBezTo>
                      <a:lnTo>
                        <a:pt x="0" y="138"/>
                      </a:lnTo>
                      <a:cubicBezTo>
                        <a:pt x="0" y="143"/>
                        <a:pt x="11" y="155"/>
                        <a:pt x="17" y="155"/>
                      </a:cubicBezTo>
                      <a:cubicBezTo>
                        <a:pt x="30" y="155"/>
                        <a:pt x="36" y="143"/>
                        <a:pt x="36" y="138"/>
                      </a:cubicBezTo>
                      <a:lnTo>
                        <a:pt x="36" y="18"/>
                      </a:lnTo>
                      <a:cubicBezTo>
                        <a:pt x="36" y="6"/>
                        <a:pt x="30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5606158" y="2245380"/>
                  <a:ext cx="6498" cy="2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55" extrusionOk="0">
                      <a:moveTo>
                        <a:pt x="17" y="0"/>
                      </a:moveTo>
                      <a:cubicBezTo>
                        <a:pt x="11" y="0"/>
                        <a:pt x="0" y="11"/>
                        <a:pt x="0" y="17"/>
                      </a:cubicBezTo>
                      <a:lnTo>
                        <a:pt x="0" y="136"/>
                      </a:lnTo>
                      <a:cubicBezTo>
                        <a:pt x="0" y="149"/>
                        <a:pt x="11" y="154"/>
                        <a:pt x="17" y="154"/>
                      </a:cubicBezTo>
                      <a:cubicBezTo>
                        <a:pt x="30" y="154"/>
                        <a:pt x="36" y="149"/>
                        <a:pt x="36" y="136"/>
                      </a:cubicBezTo>
                      <a:lnTo>
                        <a:pt x="36" y="17"/>
                      </a:lnTo>
                      <a:cubicBezTo>
                        <a:pt x="36" y="11"/>
                        <a:pt x="30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5567353" y="2284546"/>
                  <a:ext cx="15161" cy="27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52" extrusionOk="0">
                      <a:moveTo>
                        <a:pt x="24" y="1"/>
                      </a:moveTo>
                      <a:cubicBezTo>
                        <a:pt x="21" y="1"/>
                        <a:pt x="19" y="2"/>
                        <a:pt x="18" y="3"/>
                      </a:cubicBezTo>
                      <a:cubicBezTo>
                        <a:pt x="6" y="9"/>
                        <a:pt x="1" y="15"/>
                        <a:pt x="6" y="26"/>
                      </a:cubicBezTo>
                      <a:lnTo>
                        <a:pt x="48" y="140"/>
                      </a:lnTo>
                      <a:cubicBezTo>
                        <a:pt x="48" y="146"/>
                        <a:pt x="54" y="152"/>
                        <a:pt x="66" y="152"/>
                      </a:cubicBezTo>
                      <a:lnTo>
                        <a:pt x="72" y="146"/>
                      </a:lnTo>
                      <a:cubicBezTo>
                        <a:pt x="78" y="146"/>
                        <a:pt x="84" y="133"/>
                        <a:pt x="84" y="128"/>
                      </a:cubicBezTo>
                      <a:lnTo>
                        <a:pt x="42" y="15"/>
                      </a:lnTo>
                      <a:cubicBezTo>
                        <a:pt x="38" y="6"/>
                        <a:pt x="30" y="1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5556523" y="2254404"/>
                  <a:ext cx="15161" cy="26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6" extrusionOk="0">
                      <a:moveTo>
                        <a:pt x="25" y="1"/>
                      </a:moveTo>
                      <a:cubicBezTo>
                        <a:pt x="23" y="1"/>
                        <a:pt x="21" y="1"/>
                        <a:pt x="19" y="3"/>
                      </a:cubicBezTo>
                      <a:cubicBezTo>
                        <a:pt x="6" y="3"/>
                        <a:pt x="1" y="14"/>
                        <a:pt x="6" y="27"/>
                      </a:cubicBezTo>
                      <a:lnTo>
                        <a:pt x="48" y="134"/>
                      </a:lnTo>
                      <a:cubicBezTo>
                        <a:pt x="48" y="146"/>
                        <a:pt x="55" y="146"/>
                        <a:pt x="61" y="146"/>
                      </a:cubicBezTo>
                      <a:lnTo>
                        <a:pt x="66" y="146"/>
                      </a:lnTo>
                      <a:cubicBezTo>
                        <a:pt x="78" y="146"/>
                        <a:pt x="84" y="134"/>
                        <a:pt x="78" y="122"/>
                      </a:cubicBezTo>
                      <a:lnTo>
                        <a:pt x="36" y="14"/>
                      </a:lnTo>
                      <a:cubicBezTo>
                        <a:pt x="36" y="6"/>
                        <a:pt x="30" y="1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5534143" y="2304220"/>
                  <a:ext cx="21478" cy="2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126" extrusionOk="0">
                      <a:moveTo>
                        <a:pt x="21" y="1"/>
                      </a:moveTo>
                      <a:cubicBezTo>
                        <a:pt x="18" y="1"/>
                        <a:pt x="14" y="2"/>
                        <a:pt x="12" y="7"/>
                      </a:cubicBezTo>
                      <a:cubicBezTo>
                        <a:pt x="0" y="13"/>
                        <a:pt x="0" y="19"/>
                        <a:pt x="6" y="31"/>
                      </a:cubicBezTo>
                      <a:lnTo>
                        <a:pt x="83" y="120"/>
                      </a:lnTo>
                      <a:cubicBezTo>
                        <a:pt x="89" y="126"/>
                        <a:pt x="95" y="126"/>
                        <a:pt x="95" y="126"/>
                      </a:cubicBezTo>
                      <a:cubicBezTo>
                        <a:pt x="100" y="126"/>
                        <a:pt x="107" y="126"/>
                        <a:pt x="107" y="120"/>
                      </a:cubicBezTo>
                      <a:cubicBezTo>
                        <a:pt x="119" y="114"/>
                        <a:pt x="119" y="103"/>
                        <a:pt x="113" y="96"/>
                      </a:cubicBezTo>
                      <a:lnTo>
                        <a:pt x="36" y="7"/>
                      </a:lnTo>
                      <a:cubicBezTo>
                        <a:pt x="32" y="4"/>
                        <a:pt x="26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3"/>
                <p:cNvSpPr/>
                <p:nvPr/>
              </p:nvSpPr>
              <p:spPr>
                <a:xfrm>
                  <a:off x="5513386" y="2279131"/>
                  <a:ext cx="21839" cy="2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28" extrusionOk="0">
                      <a:moveTo>
                        <a:pt x="18" y="1"/>
                      </a:moveTo>
                      <a:cubicBezTo>
                        <a:pt x="15" y="1"/>
                        <a:pt x="11" y="1"/>
                        <a:pt x="8" y="3"/>
                      </a:cubicBezTo>
                      <a:cubicBezTo>
                        <a:pt x="1" y="15"/>
                        <a:pt x="1" y="20"/>
                        <a:pt x="8" y="33"/>
                      </a:cubicBezTo>
                      <a:lnTo>
                        <a:pt x="85" y="122"/>
                      </a:lnTo>
                      <a:cubicBezTo>
                        <a:pt x="85" y="128"/>
                        <a:pt x="91" y="128"/>
                        <a:pt x="97" y="128"/>
                      </a:cubicBezTo>
                      <a:cubicBezTo>
                        <a:pt x="102" y="128"/>
                        <a:pt x="108" y="128"/>
                        <a:pt x="108" y="122"/>
                      </a:cubicBezTo>
                      <a:cubicBezTo>
                        <a:pt x="115" y="116"/>
                        <a:pt x="121" y="105"/>
                        <a:pt x="108" y="99"/>
                      </a:cubicBezTo>
                      <a:lnTo>
                        <a:pt x="37" y="9"/>
                      </a:lnTo>
                      <a:cubicBezTo>
                        <a:pt x="33" y="5"/>
                        <a:pt x="26" y="1"/>
                        <a:pt x="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3"/>
                <p:cNvSpPr/>
                <p:nvPr/>
              </p:nvSpPr>
              <p:spPr>
                <a:xfrm>
                  <a:off x="5509416" y="2333820"/>
                  <a:ext cx="25810" cy="16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94" extrusionOk="0">
                      <a:moveTo>
                        <a:pt x="23" y="1"/>
                      </a:moveTo>
                      <a:cubicBezTo>
                        <a:pt x="17" y="1"/>
                        <a:pt x="10" y="5"/>
                        <a:pt x="6" y="10"/>
                      </a:cubicBezTo>
                      <a:cubicBezTo>
                        <a:pt x="0" y="16"/>
                        <a:pt x="6" y="28"/>
                        <a:pt x="11" y="33"/>
                      </a:cubicBezTo>
                      <a:lnTo>
                        <a:pt x="113" y="93"/>
                      </a:lnTo>
                      <a:lnTo>
                        <a:pt x="124" y="93"/>
                      </a:lnTo>
                      <a:cubicBezTo>
                        <a:pt x="130" y="93"/>
                        <a:pt x="137" y="93"/>
                        <a:pt x="137" y="88"/>
                      </a:cubicBezTo>
                      <a:cubicBezTo>
                        <a:pt x="143" y="75"/>
                        <a:pt x="143" y="69"/>
                        <a:pt x="130" y="63"/>
                      </a:cubicBezTo>
                      <a:lnTo>
                        <a:pt x="30" y="3"/>
                      </a:lnTo>
                      <a:cubicBezTo>
                        <a:pt x="28" y="2"/>
                        <a:pt x="26" y="1"/>
                        <a:pt x="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5481259" y="2317576"/>
                  <a:ext cx="25991" cy="16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94" extrusionOk="0">
                      <a:moveTo>
                        <a:pt x="19" y="1"/>
                      </a:moveTo>
                      <a:cubicBezTo>
                        <a:pt x="14" y="1"/>
                        <a:pt x="11" y="4"/>
                        <a:pt x="7" y="10"/>
                      </a:cubicBezTo>
                      <a:cubicBezTo>
                        <a:pt x="0" y="16"/>
                        <a:pt x="0" y="29"/>
                        <a:pt x="13" y="35"/>
                      </a:cubicBezTo>
                      <a:lnTo>
                        <a:pt x="115" y="93"/>
                      </a:lnTo>
                      <a:lnTo>
                        <a:pt x="126" y="93"/>
                      </a:lnTo>
                      <a:cubicBezTo>
                        <a:pt x="132" y="93"/>
                        <a:pt x="137" y="93"/>
                        <a:pt x="137" y="87"/>
                      </a:cubicBezTo>
                      <a:cubicBezTo>
                        <a:pt x="143" y="76"/>
                        <a:pt x="143" y="70"/>
                        <a:pt x="132" y="65"/>
                      </a:cubicBezTo>
                      <a:lnTo>
                        <a:pt x="30" y="5"/>
                      </a:lnTo>
                      <a:cubicBezTo>
                        <a:pt x="25" y="2"/>
                        <a:pt x="22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5684491" y="2333820"/>
                  <a:ext cx="25991" cy="16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94" extrusionOk="0">
                      <a:moveTo>
                        <a:pt x="120" y="1"/>
                      </a:moveTo>
                      <a:cubicBezTo>
                        <a:pt x="117" y="1"/>
                        <a:pt x="115" y="2"/>
                        <a:pt x="114" y="3"/>
                      </a:cubicBezTo>
                      <a:lnTo>
                        <a:pt x="6" y="63"/>
                      </a:lnTo>
                      <a:cubicBezTo>
                        <a:pt x="1" y="69"/>
                        <a:pt x="1" y="75"/>
                        <a:pt x="1" y="88"/>
                      </a:cubicBezTo>
                      <a:cubicBezTo>
                        <a:pt x="6" y="93"/>
                        <a:pt x="12" y="93"/>
                        <a:pt x="18" y="93"/>
                      </a:cubicBezTo>
                      <a:lnTo>
                        <a:pt x="25" y="93"/>
                      </a:lnTo>
                      <a:lnTo>
                        <a:pt x="132" y="33"/>
                      </a:lnTo>
                      <a:cubicBezTo>
                        <a:pt x="138" y="28"/>
                        <a:pt x="144" y="16"/>
                        <a:pt x="138" y="10"/>
                      </a:cubicBezTo>
                      <a:cubicBezTo>
                        <a:pt x="134" y="5"/>
                        <a:pt x="126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3"/>
                <p:cNvSpPr/>
                <p:nvPr/>
              </p:nvSpPr>
              <p:spPr>
                <a:xfrm>
                  <a:off x="5712286" y="2317576"/>
                  <a:ext cx="25991" cy="16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94" extrusionOk="0">
                      <a:moveTo>
                        <a:pt x="124" y="1"/>
                      </a:moveTo>
                      <a:cubicBezTo>
                        <a:pt x="121" y="1"/>
                        <a:pt x="117" y="2"/>
                        <a:pt x="114" y="5"/>
                      </a:cubicBezTo>
                      <a:lnTo>
                        <a:pt x="7" y="65"/>
                      </a:lnTo>
                      <a:cubicBezTo>
                        <a:pt x="1" y="70"/>
                        <a:pt x="1" y="76"/>
                        <a:pt x="1" y="87"/>
                      </a:cubicBezTo>
                      <a:cubicBezTo>
                        <a:pt x="7" y="93"/>
                        <a:pt x="14" y="93"/>
                        <a:pt x="20" y="93"/>
                      </a:cubicBezTo>
                      <a:lnTo>
                        <a:pt x="25" y="93"/>
                      </a:lnTo>
                      <a:lnTo>
                        <a:pt x="132" y="35"/>
                      </a:lnTo>
                      <a:cubicBezTo>
                        <a:pt x="138" y="29"/>
                        <a:pt x="144" y="16"/>
                        <a:pt x="138" y="10"/>
                      </a:cubicBezTo>
                      <a:cubicBezTo>
                        <a:pt x="135" y="4"/>
                        <a:pt x="130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3"/>
                <p:cNvSpPr/>
                <p:nvPr/>
              </p:nvSpPr>
              <p:spPr>
                <a:xfrm>
                  <a:off x="5664096" y="2304220"/>
                  <a:ext cx="20576" cy="2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26" extrusionOk="0">
                      <a:moveTo>
                        <a:pt x="98" y="1"/>
                      </a:moveTo>
                      <a:cubicBezTo>
                        <a:pt x="93" y="1"/>
                        <a:pt x="87" y="4"/>
                        <a:pt x="84" y="7"/>
                      </a:cubicBezTo>
                      <a:lnTo>
                        <a:pt x="6" y="96"/>
                      </a:lnTo>
                      <a:cubicBezTo>
                        <a:pt x="1" y="103"/>
                        <a:pt x="1" y="114"/>
                        <a:pt x="6" y="120"/>
                      </a:cubicBezTo>
                      <a:cubicBezTo>
                        <a:pt x="12" y="126"/>
                        <a:pt x="18" y="126"/>
                        <a:pt x="18" y="126"/>
                      </a:cubicBezTo>
                      <a:cubicBezTo>
                        <a:pt x="24" y="126"/>
                        <a:pt x="31" y="126"/>
                        <a:pt x="36" y="120"/>
                      </a:cubicBezTo>
                      <a:lnTo>
                        <a:pt x="108" y="31"/>
                      </a:lnTo>
                      <a:cubicBezTo>
                        <a:pt x="114" y="19"/>
                        <a:pt x="114" y="13"/>
                        <a:pt x="108" y="7"/>
                      </a:cubicBezTo>
                      <a:cubicBezTo>
                        <a:pt x="105" y="2"/>
                        <a:pt x="102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3"/>
                <p:cNvSpPr/>
                <p:nvPr/>
              </p:nvSpPr>
              <p:spPr>
                <a:xfrm>
                  <a:off x="5684491" y="2279131"/>
                  <a:ext cx="21659" cy="2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28" extrusionOk="0">
                      <a:moveTo>
                        <a:pt x="101" y="1"/>
                      </a:moveTo>
                      <a:cubicBezTo>
                        <a:pt x="95" y="1"/>
                        <a:pt x="88" y="5"/>
                        <a:pt x="84" y="9"/>
                      </a:cubicBezTo>
                      <a:lnTo>
                        <a:pt x="6" y="99"/>
                      </a:lnTo>
                      <a:cubicBezTo>
                        <a:pt x="1" y="105"/>
                        <a:pt x="1" y="116"/>
                        <a:pt x="12" y="122"/>
                      </a:cubicBezTo>
                      <a:cubicBezTo>
                        <a:pt x="12" y="128"/>
                        <a:pt x="18" y="128"/>
                        <a:pt x="25" y="128"/>
                      </a:cubicBezTo>
                      <a:cubicBezTo>
                        <a:pt x="25" y="128"/>
                        <a:pt x="31" y="128"/>
                        <a:pt x="36" y="122"/>
                      </a:cubicBezTo>
                      <a:lnTo>
                        <a:pt x="114" y="33"/>
                      </a:lnTo>
                      <a:cubicBezTo>
                        <a:pt x="119" y="20"/>
                        <a:pt x="119" y="15"/>
                        <a:pt x="108" y="3"/>
                      </a:cubicBezTo>
                      <a:cubicBezTo>
                        <a:pt x="106" y="1"/>
                        <a:pt x="104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5637383" y="2284546"/>
                  <a:ext cx="14078" cy="27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152" extrusionOk="0">
                      <a:moveTo>
                        <a:pt x="56" y="1"/>
                      </a:moveTo>
                      <a:cubicBezTo>
                        <a:pt x="50" y="1"/>
                        <a:pt x="46" y="6"/>
                        <a:pt x="41" y="15"/>
                      </a:cubicBezTo>
                      <a:lnTo>
                        <a:pt x="0" y="128"/>
                      </a:lnTo>
                      <a:cubicBezTo>
                        <a:pt x="0" y="133"/>
                        <a:pt x="0" y="146"/>
                        <a:pt x="11" y="146"/>
                      </a:cubicBezTo>
                      <a:cubicBezTo>
                        <a:pt x="11" y="152"/>
                        <a:pt x="17" y="152"/>
                        <a:pt x="17" y="152"/>
                      </a:cubicBezTo>
                      <a:cubicBezTo>
                        <a:pt x="23" y="152"/>
                        <a:pt x="29" y="146"/>
                        <a:pt x="36" y="140"/>
                      </a:cubicBezTo>
                      <a:lnTo>
                        <a:pt x="77" y="26"/>
                      </a:lnTo>
                      <a:cubicBezTo>
                        <a:pt x="77" y="15"/>
                        <a:pt x="71" y="9"/>
                        <a:pt x="64" y="3"/>
                      </a:cubicBezTo>
                      <a:cubicBezTo>
                        <a:pt x="61" y="2"/>
                        <a:pt x="59" y="1"/>
                        <a:pt x="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3"/>
                <p:cNvSpPr/>
                <p:nvPr/>
              </p:nvSpPr>
              <p:spPr>
                <a:xfrm>
                  <a:off x="5647851" y="2254404"/>
                  <a:ext cx="15342" cy="26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6" extrusionOk="0">
                      <a:moveTo>
                        <a:pt x="61" y="1"/>
                      </a:moveTo>
                      <a:cubicBezTo>
                        <a:pt x="55" y="1"/>
                        <a:pt x="47" y="6"/>
                        <a:pt x="42" y="14"/>
                      </a:cubicBezTo>
                      <a:lnTo>
                        <a:pt x="6" y="122"/>
                      </a:lnTo>
                      <a:cubicBezTo>
                        <a:pt x="1" y="134"/>
                        <a:pt x="6" y="146"/>
                        <a:pt x="13" y="146"/>
                      </a:cubicBezTo>
                      <a:lnTo>
                        <a:pt x="19" y="146"/>
                      </a:lnTo>
                      <a:cubicBezTo>
                        <a:pt x="31" y="146"/>
                        <a:pt x="36" y="146"/>
                        <a:pt x="36" y="134"/>
                      </a:cubicBezTo>
                      <a:lnTo>
                        <a:pt x="78" y="27"/>
                      </a:lnTo>
                      <a:cubicBezTo>
                        <a:pt x="85" y="14"/>
                        <a:pt x="78" y="3"/>
                        <a:pt x="66" y="3"/>
                      </a:cubicBezTo>
                      <a:cubicBezTo>
                        <a:pt x="65" y="1"/>
                        <a:pt x="63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3"/>
                <p:cNvSpPr/>
                <p:nvPr/>
              </p:nvSpPr>
              <p:spPr>
                <a:xfrm>
                  <a:off x="5590817" y="2511783"/>
                  <a:ext cx="40249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37" extrusionOk="0">
                      <a:moveTo>
                        <a:pt x="19" y="1"/>
                      </a:moveTo>
                      <a:cubicBezTo>
                        <a:pt x="8" y="1"/>
                        <a:pt x="1" y="6"/>
                        <a:pt x="1" y="18"/>
                      </a:cubicBezTo>
                      <a:cubicBezTo>
                        <a:pt x="1" y="25"/>
                        <a:pt x="8" y="36"/>
                        <a:pt x="19" y="36"/>
                      </a:cubicBezTo>
                      <a:lnTo>
                        <a:pt x="204" y="36"/>
                      </a:lnTo>
                      <a:cubicBezTo>
                        <a:pt x="215" y="36"/>
                        <a:pt x="222" y="25"/>
                        <a:pt x="222" y="18"/>
                      </a:cubicBezTo>
                      <a:cubicBezTo>
                        <a:pt x="222" y="6"/>
                        <a:pt x="215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3"/>
                <p:cNvSpPr/>
                <p:nvPr/>
              </p:nvSpPr>
              <p:spPr>
                <a:xfrm>
                  <a:off x="5590817" y="2523695"/>
                  <a:ext cx="40249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37" extrusionOk="0">
                      <a:moveTo>
                        <a:pt x="19" y="0"/>
                      </a:moveTo>
                      <a:cubicBezTo>
                        <a:pt x="8" y="0"/>
                        <a:pt x="1" y="6"/>
                        <a:pt x="1" y="18"/>
                      </a:cubicBezTo>
                      <a:cubicBezTo>
                        <a:pt x="1" y="30"/>
                        <a:pt x="8" y="36"/>
                        <a:pt x="19" y="36"/>
                      </a:cubicBezTo>
                      <a:lnTo>
                        <a:pt x="204" y="36"/>
                      </a:lnTo>
                      <a:cubicBezTo>
                        <a:pt x="215" y="36"/>
                        <a:pt x="222" y="30"/>
                        <a:pt x="222" y="18"/>
                      </a:cubicBezTo>
                      <a:cubicBezTo>
                        <a:pt x="222" y="6"/>
                        <a:pt x="215" y="0"/>
                        <a:pt x="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" name="Google Shape;120;p3"/>
              <p:cNvGrpSpPr/>
              <p:nvPr/>
            </p:nvGrpSpPr>
            <p:grpSpPr>
              <a:xfrm>
                <a:off x="8556030" y="2900641"/>
                <a:ext cx="445287" cy="394194"/>
                <a:chOff x="5697486" y="2953442"/>
                <a:chExt cx="240774" cy="213159"/>
              </a:xfrm>
            </p:grpSpPr>
            <p:sp>
              <p:nvSpPr>
                <p:cNvPr id="121" name="Google Shape;121;p3"/>
                <p:cNvSpPr/>
                <p:nvPr/>
              </p:nvSpPr>
              <p:spPr>
                <a:xfrm>
                  <a:off x="5718784" y="2991164"/>
                  <a:ext cx="25991" cy="25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44" extrusionOk="0">
                      <a:moveTo>
                        <a:pt x="72" y="36"/>
                      </a:moveTo>
                      <a:cubicBezTo>
                        <a:pt x="96" y="36"/>
                        <a:pt x="108" y="49"/>
                        <a:pt x="108" y="72"/>
                      </a:cubicBezTo>
                      <a:cubicBezTo>
                        <a:pt x="108" y="91"/>
                        <a:pt x="96" y="108"/>
                        <a:pt x="72" y="108"/>
                      </a:cubicBezTo>
                      <a:cubicBezTo>
                        <a:pt x="55" y="108"/>
                        <a:pt x="36" y="91"/>
                        <a:pt x="36" y="72"/>
                      </a:cubicBezTo>
                      <a:cubicBezTo>
                        <a:pt x="36" y="49"/>
                        <a:pt x="55" y="36"/>
                        <a:pt x="72" y="36"/>
                      </a:cubicBezTo>
                      <a:close/>
                      <a:moveTo>
                        <a:pt x="72" y="1"/>
                      </a:moveTo>
                      <a:cubicBezTo>
                        <a:pt x="36" y="1"/>
                        <a:pt x="1" y="31"/>
                        <a:pt x="1" y="72"/>
                      </a:cubicBezTo>
                      <a:cubicBezTo>
                        <a:pt x="1" y="108"/>
                        <a:pt x="36" y="144"/>
                        <a:pt x="72" y="144"/>
                      </a:cubicBezTo>
                      <a:cubicBezTo>
                        <a:pt x="114" y="144"/>
                        <a:pt x="144" y="108"/>
                        <a:pt x="144" y="72"/>
                      </a:cubicBezTo>
                      <a:cubicBezTo>
                        <a:pt x="144" y="31"/>
                        <a:pt x="114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3"/>
                <p:cNvSpPr/>
                <p:nvPr/>
              </p:nvSpPr>
              <p:spPr>
                <a:xfrm>
                  <a:off x="5755423" y="2991164"/>
                  <a:ext cx="25991" cy="25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44" extrusionOk="0">
                      <a:moveTo>
                        <a:pt x="72" y="36"/>
                      </a:moveTo>
                      <a:cubicBezTo>
                        <a:pt x="89" y="36"/>
                        <a:pt x="108" y="49"/>
                        <a:pt x="108" y="72"/>
                      </a:cubicBezTo>
                      <a:cubicBezTo>
                        <a:pt x="108" y="91"/>
                        <a:pt x="89" y="108"/>
                        <a:pt x="72" y="108"/>
                      </a:cubicBezTo>
                      <a:cubicBezTo>
                        <a:pt x="48" y="108"/>
                        <a:pt x="36" y="91"/>
                        <a:pt x="36" y="72"/>
                      </a:cubicBezTo>
                      <a:cubicBezTo>
                        <a:pt x="36" y="49"/>
                        <a:pt x="48" y="36"/>
                        <a:pt x="72" y="36"/>
                      </a:cubicBezTo>
                      <a:close/>
                      <a:moveTo>
                        <a:pt x="72" y="1"/>
                      </a:moveTo>
                      <a:cubicBezTo>
                        <a:pt x="31" y="1"/>
                        <a:pt x="1" y="31"/>
                        <a:pt x="1" y="72"/>
                      </a:cubicBezTo>
                      <a:cubicBezTo>
                        <a:pt x="1" y="108"/>
                        <a:pt x="31" y="144"/>
                        <a:pt x="72" y="144"/>
                      </a:cubicBezTo>
                      <a:cubicBezTo>
                        <a:pt x="108" y="144"/>
                        <a:pt x="144" y="108"/>
                        <a:pt x="144" y="72"/>
                      </a:cubicBezTo>
                      <a:cubicBezTo>
                        <a:pt x="144" y="31"/>
                        <a:pt x="108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3"/>
                <p:cNvSpPr/>
                <p:nvPr/>
              </p:nvSpPr>
              <p:spPr>
                <a:xfrm>
                  <a:off x="5790799" y="2991164"/>
                  <a:ext cx="25991" cy="25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44" extrusionOk="0">
                      <a:moveTo>
                        <a:pt x="72" y="36"/>
                      </a:moveTo>
                      <a:cubicBezTo>
                        <a:pt x="96" y="36"/>
                        <a:pt x="108" y="49"/>
                        <a:pt x="108" y="72"/>
                      </a:cubicBezTo>
                      <a:cubicBezTo>
                        <a:pt x="108" y="91"/>
                        <a:pt x="96" y="108"/>
                        <a:pt x="72" y="108"/>
                      </a:cubicBezTo>
                      <a:cubicBezTo>
                        <a:pt x="55" y="108"/>
                        <a:pt x="36" y="91"/>
                        <a:pt x="36" y="72"/>
                      </a:cubicBezTo>
                      <a:cubicBezTo>
                        <a:pt x="36" y="49"/>
                        <a:pt x="55" y="36"/>
                        <a:pt x="72" y="36"/>
                      </a:cubicBezTo>
                      <a:close/>
                      <a:moveTo>
                        <a:pt x="72" y="1"/>
                      </a:moveTo>
                      <a:cubicBezTo>
                        <a:pt x="36" y="1"/>
                        <a:pt x="1" y="31"/>
                        <a:pt x="1" y="72"/>
                      </a:cubicBezTo>
                      <a:cubicBezTo>
                        <a:pt x="1" y="108"/>
                        <a:pt x="36" y="144"/>
                        <a:pt x="72" y="144"/>
                      </a:cubicBezTo>
                      <a:cubicBezTo>
                        <a:pt x="115" y="144"/>
                        <a:pt x="143" y="108"/>
                        <a:pt x="143" y="72"/>
                      </a:cubicBezTo>
                      <a:cubicBezTo>
                        <a:pt x="143" y="31"/>
                        <a:pt x="115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3"/>
                <p:cNvSpPr/>
                <p:nvPr/>
              </p:nvSpPr>
              <p:spPr>
                <a:xfrm>
                  <a:off x="5718784" y="3037370"/>
                  <a:ext cx="198178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37" extrusionOk="0">
                      <a:moveTo>
                        <a:pt x="19" y="0"/>
                      </a:moveTo>
                      <a:cubicBezTo>
                        <a:pt x="6" y="0"/>
                        <a:pt x="1" y="8"/>
                        <a:pt x="1" y="19"/>
                      </a:cubicBezTo>
                      <a:cubicBezTo>
                        <a:pt x="1" y="30"/>
                        <a:pt x="6" y="36"/>
                        <a:pt x="19" y="36"/>
                      </a:cubicBezTo>
                      <a:lnTo>
                        <a:pt x="1079" y="36"/>
                      </a:lnTo>
                      <a:cubicBezTo>
                        <a:pt x="1091" y="36"/>
                        <a:pt x="1097" y="30"/>
                        <a:pt x="1097" y="19"/>
                      </a:cubicBezTo>
                      <a:cubicBezTo>
                        <a:pt x="1097" y="8"/>
                        <a:pt x="1091" y="0"/>
                        <a:pt x="10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3"/>
                <p:cNvSpPr/>
                <p:nvPr/>
              </p:nvSpPr>
              <p:spPr>
                <a:xfrm>
                  <a:off x="5718784" y="3054697"/>
                  <a:ext cx="198178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36" extrusionOk="0">
                      <a:moveTo>
                        <a:pt x="19" y="0"/>
                      </a:moveTo>
                      <a:cubicBezTo>
                        <a:pt x="6" y="0"/>
                        <a:pt x="1" y="6"/>
                        <a:pt x="1" y="19"/>
                      </a:cubicBezTo>
                      <a:cubicBezTo>
                        <a:pt x="1" y="30"/>
                        <a:pt x="6" y="36"/>
                        <a:pt x="19" y="36"/>
                      </a:cubicBezTo>
                      <a:lnTo>
                        <a:pt x="1079" y="36"/>
                      </a:lnTo>
                      <a:cubicBezTo>
                        <a:pt x="1091" y="36"/>
                        <a:pt x="1097" y="30"/>
                        <a:pt x="1097" y="19"/>
                      </a:cubicBezTo>
                      <a:cubicBezTo>
                        <a:pt x="1097" y="6"/>
                        <a:pt x="1091" y="0"/>
                        <a:pt x="10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5718784" y="3071844"/>
                  <a:ext cx="15522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37" extrusionOk="0">
                      <a:moveTo>
                        <a:pt x="19" y="1"/>
                      </a:moveTo>
                      <a:cubicBezTo>
                        <a:pt x="6" y="1"/>
                        <a:pt x="1" y="7"/>
                        <a:pt x="1" y="18"/>
                      </a:cubicBezTo>
                      <a:cubicBezTo>
                        <a:pt x="1" y="31"/>
                        <a:pt x="6" y="37"/>
                        <a:pt x="19" y="37"/>
                      </a:cubicBezTo>
                      <a:lnTo>
                        <a:pt x="66" y="37"/>
                      </a:lnTo>
                      <a:cubicBezTo>
                        <a:pt x="78" y="37"/>
                        <a:pt x="85" y="31"/>
                        <a:pt x="85" y="18"/>
                      </a:cubicBezTo>
                      <a:cubicBezTo>
                        <a:pt x="85" y="7"/>
                        <a:pt x="78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5742609" y="3071844"/>
                  <a:ext cx="60284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37" extrusionOk="0">
                      <a:moveTo>
                        <a:pt x="17" y="1"/>
                      </a:moveTo>
                      <a:cubicBezTo>
                        <a:pt x="6" y="1"/>
                        <a:pt x="0" y="7"/>
                        <a:pt x="0" y="18"/>
                      </a:cubicBezTo>
                      <a:cubicBezTo>
                        <a:pt x="0" y="31"/>
                        <a:pt x="6" y="37"/>
                        <a:pt x="17" y="37"/>
                      </a:cubicBezTo>
                      <a:lnTo>
                        <a:pt x="125" y="37"/>
                      </a:lnTo>
                      <a:cubicBezTo>
                        <a:pt x="137" y="37"/>
                        <a:pt x="143" y="31"/>
                        <a:pt x="143" y="18"/>
                      </a:cubicBezTo>
                      <a:cubicBezTo>
                        <a:pt x="143" y="7"/>
                        <a:pt x="137" y="1"/>
                        <a:pt x="125" y="1"/>
                      </a:cubicBezTo>
                      <a:close/>
                      <a:moveTo>
                        <a:pt x="209" y="1"/>
                      </a:moveTo>
                      <a:cubicBezTo>
                        <a:pt x="196" y="1"/>
                        <a:pt x="190" y="7"/>
                        <a:pt x="190" y="18"/>
                      </a:cubicBezTo>
                      <a:cubicBezTo>
                        <a:pt x="190" y="31"/>
                        <a:pt x="196" y="37"/>
                        <a:pt x="209" y="37"/>
                      </a:cubicBezTo>
                      <a:lnTo>
                        <a:pt x="316" y="37"/>
                      </a:lnTo>
                      <a:cubicBezTo>
                        <a:pt x="322" y="37"/>
                        <a:pt x="333" y="31"/>
                        <a:pt x="333" y="18"/>
                      </a:cubicBezTo>
                      <a:cubicBezTo>
                        <a:pt x="333" y="7"/>
                        <a:pt x="322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5810112" y="3071844"/>
                  <a:ext cx="15522" cy="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37" extrusionOk="0">
                      <a:moveTo>
                        <a:pt x="19" y="1"/>
                      </a:moveTo>
                      <a:cubicBezTo>
                        <a:pt x="14" y="1"/>
                        <a:pt x="1" y="7"/>
                        <a:pt x="1" y="18"/>
                      </a:cubicBezTo>
                      <a:cubicBezTo>
                        <a:pt x="1" y="31"/>
                        <a:pt x="14" y="37"/>
                        <a:pt x="19" y="37"/>
                      </a:cubicBezTo>
                      <a:lnTo>
                        <a:pt x="66" y="37"/>
                      </a:lnTo>
                      <a:cubicBezTo>
                        <a:pt x="79" y="37"/>
                        <a:pt x="85" y="31"/>
                        <a:pt x="85" y="18"/>
                      </a:cubicBezTo>
                      <a:cubicBezTo>
                        <a:pt x="85" y="7"/>
                        <a:pt x="79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5697486" y="2953442"/>
                  <a:ext cx="240774" cy="213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1181" extrusionOk="0">
                      <a:moveTo>
                        <a:pt x="1298" y="37"/>
                      </a:moveTo>
                      <a:lnTo>
                        <a:pt x="1298" y="943"/>
                      </a:lnTo>
                      <a:lnTo>
                        <a:pt x="459" y="943"/>
                      </a:lnTo>
                      <a:cubicBezTo>
                        <a:pt x="453" y="943"/>
                        <a:pt x="446" y="943"/>
                        <a:pt x="440" y="949"/>
                      </a:cubicBezTo>
                      <a:lnTo>
                        <a:pt x="339" y="1127"/>
                      </a:lnTo>
                      <a:lnTo>
                        <a:pt x="232" y="949"/>
                      </a:lnTo>
                      <a:cubicBezTo>
                        <a:pt x="226" y="943"/>
                        <a:pt x="226" y="943"/>
                        <a:pt x="214" y="943"/>
                      </a:cubicBezTo>
                      <a:lnTo>
                        <a:pt x="36" y="943"/>
                      </a:lnTo>
                      <a:lnTo>
                        <a:pt x="36" y="37"/>
                      </a:lnTo>
                      <a:close/>
                      <a:moveTo>
                        <a:pt x="17" y="1"/>
                      </a:moveTo>
                      <a:cubicBezTo>
                        <a:pt x="12" y="1"/>
                        <a:pt x="0" y="8"/>
                        <a:pt x="0" y="19"/>
                      </a:cubicBezTo>
                      <a:lnTo>
                        <a:pt x="0" y="960"/>
                      </a:lnTo>
                      <a:cubicBezTo>
                        <a:pt x="0" y="966"/>
                        <a:pt x="12" y="979"/>
                        <a:pt x="17" y="979"/>
                      </a:cubicBezTo>
                      <a:lnTo>
                        <a:pt x="209" y="979"/>
                      </a:lnTo>
                      <a:lnTo>
                        <a:pt x="322" y="1174"/>
                      </a:lnTo>
                      <a:cubicBezTo>
                        <a:pt x="327" y="1180"/>
                        <a:pt x="333" y="1180"/>
                        <a:pt x="339" y="1180"/>
                      </a:cubicBezTo>
                      <a:cubicBezTo>
                        <a:pt x="346" y="1180"/>
                        <a:pt x="352" y="1180"/>
                        <a:pt x="352" y="1174"/>
                      </a:cubicBezTo>
                      <a:lnTo>
                        <a:pt x="470" y="979"/>
                      </a:lnTo>
                      <a:lnTo>
                        <a:pt x="1317" y="979"/>
                      </a:lnTo>
                      <a:cubicBezTo>
                        <a:pt x="1328" y="979"/>
                        <a:pt x="1334" y="966"/>
                        <a:pt x="1334" y="960"/>
                      </a:cubicBezTo>
                      <a:lnTo>
                        <a:pt x="1334" y="19"/>
                      </a:lnTo>
                      <a:cubicBezTo>
                        <a:pt x="1334" y="8"/>
                        <a:pt x="1328" y="1"/>
                        <a:pt x="1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" name="Google Shape;130;p3"/>
              <p:cNvGrpSpPr/>
              <p:nvPr/>
            </p:nvGrpSpPr>
            <p:grpSpPr>
              <a:xfrm>
                <a:off x="8610301" y="1106170"/>
                <a:ext cx="445299" cy="462080"/>
                <a:chOff x="1896951" y="3094920"/>
                <a:chExt cx="445299" cy="462080"/>
              </a:xfrm>
            </p:grpSpPr>
            <p:sp>
              <p:nvSpPr>
                <p:cNvPr id="131" name="Google Shape;131;p3"/>
                <p:cNvSpPr/>
                <p:nvPr/>
              </p:nvSpPr>
              <p:spPr>
                <a:xfrm>
                  <a:off x="2110420" y="3382126"/>
                  <a:ext cx="41076" cy="71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229" extrusionOk="0">
                      <a:moveTo>
                        <a:pt x="114" y="1"/>
                      </a:moveTo>
                      <a:cubicBezTo>
                        <a:pt x="101" y="1"/>
                        <a:pt x="95" y="7"/>
                        <a:pt x="95" y="19"/>
                      </a:cubicBezTo>
                      <a:lnTo>
                        <a:pt x="95" y="192"/>
                      </a:lnTo>
                      <a:lnTo>
                        <a:pt x="18" y="192"/>
                      </a:lnTo>
                      <a:cubicBezTo>
                        <a:pt x="12" y="192"/>
                        <a:pt x="1" y="204"/>
                        <a:pt x="1" y="210"/>
                      </a:cubicBezTo>
                      <a:cubicBezTo>
                        <a:pt x="1" y="221"/>
                        <a:pt x="12" y="228"/>
                        <a:pt x="18" y="228"/>
                      </a:cubicBezTo>
                      <a:lnTo>
                        <a:pt x="114" y="228"/>
                      </a:lnTo>
                      <a:cubicBezTo>
                        <a:pt x="125" y="228"/>
                        <a:pt x="131" y="221"/>
                        <a:pt x="131" y="210"/>
                      </a:cubicBezTo>
                      <a:lnTo>
                        <a:pt x="131" y="19"/>
                      </a:lnTo>
                      <a:cubicBezTo>
                        <a:pt x="131" y="7"/>
                        <a:pt x="125" y="1"/>
                        <a:pt x="1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037915" y="3334206"/>
                  <a:ext cx="61925" cy="11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37" extrusionOk="0">
                      <a:moveTo>
                        <a:pt x="20" y="0"/>
                      </a:moveTo>
                      <a:cubicBezTo>
                        <a:pt x="12" y="0"/>
                        <a:pt x="1" y="6"/>
                        <a:pt x="1" y="18"/>
                      </a:cubicBezTo>
                      <a:cubicBezTo>
                        <a:pt x="1" y="30"/>
                        <a:pt x="12" y="36"/>
                        <a:pt x="20" y="36"/>
                      </a:cubicBezTo>
                      <a:lnTo>
                        <a:pt x="180" y="36"/>
                      </a:lnTo>
                      <a:cubicBezTo>
                        <a:pt x="185" y="36"/>
                        <a:pt x="198" y="30"/>
                        <a:pt x="198" y="18"/>
                      </a:cubicBezTo>
                      <a:cubicBezTo>
                        <a:pt x="198" y="6"/>
                        <a:pt x="185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>
                  <a:off x="2188527" y="3334206"/>
                  <a:ext cx="59435" cy="11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37" extrusionOk="0">
                      <a:moveTo>
                        <a:pt x="17" y="0"/>
                      </a:moveTo>
                      <a:cubicBezTo>
                        <a:pt x="6" y="0"/>
                        <a:pt x="0" y="6"/>
                        <a:pt x="0" y="18"/>
                      </a:cubicBezTo>
                      <a:cubicBezTo>
                        <a:pt x="0" y="30"/>
                        <a:pt x="6" y="36"/>
                        <a:pt x="17" y="36"/>
                      </a:cubicBezTo>
                      <a:lnTo>
                        <a:pt x="172" y="36"/>
                      </a:lnTo>
                      <a:cubicBezTo>
                        <a:pt x="179" y="36"/>
                        <a:pt x="190" y="30"/>
                        <a:pt x="190" y="18"/>
                      </a:cubicBezTo>
                      <a:cubicBezTo>
                        <a:pt x="190" y="6"/>
                        <a:pt x="179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3"/>
                <p:cNvSpPr/>
                <p:nvPr/>
              </p:nvSpPr>
              <p:spPr>
                <a:xfrm>
                  <a:off x="1896951" y="3094920"/>
                  <a:ext cx="445299" cy="462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485" extrusionOk="0">
                      <a:moveTo>
                        <a:pt x="858" y="36"/>
                      </a:moveTo>
                      <a:cubicBezTo>
                        <a:pt x="1020" y="36"/>
                        <a:pt x="1144" y="138"/>
                        <a:pt x="1174" y="228"/>
                      </a:cubicBezTo>
                      <a:cubicBezTo>
                        <a:pt x="1180" y="233"/>
                        <a:pt x="1180" y="239"/>
                        <a:pt x="1187" y="239"/>
                      </a:cubicBezTo>
                      <a:lnTo>
                        <a:pt x="1199" y="239"/>
                      </a:lnTo>
                      <a:cubicBezTo>
                        <a:pt x="1216" y="233"/>
                        <a:pt x="1234" y="228"/>
                        <a:pt x="1252" y="228"/>
                      </a:cubicBezTo>
                      <a:cubicBezTo>
                        <a:pt x="1330" y="228"/>
                        <a:pt x="1395" y="316"/>
                        <a:pt x="1395" y="424"/>
                      </a:cubicBezTo>
                      <a:cubicBezTo>
                        <a:pt x="1395" y="519"/>
                        <a:pt x="1342" y="597"/>
                        <a:pt x="1276" y="615"/>
                      </a:cubicBezTo>
                      <a:lnTo>
                        <a:pt x="1252" y="615"/>
                      </a:lnTo>
                      <a:cubicBezTo>
                        <a:pt x="1180" y="615"/>
                        <a:pt x="1127" y="555"/>
                        <a:pt x="1109" y="465"/>
                      </a:cubicBezTo>
                      <a:cubicBezTo>
                        <a:pt x="1109" y="459"/>
                        <a:pt x="1103" y="454"/>
                        <a:pt x="1097" y="454"/>
                      </a:cubicBezTo>
                      <a:lnTo>
                        <a:pt x="1080" y="454"/>
                      </a:lnTo>
                      <a:cubicBezTo>
                        <a:pt x="1020" y="501"/>
                        <a:pt x="930" y="536"/>
                        <a:pt x="806" y="572"/>
                      </a:cubicBezTo>
                      <a:cubicBezTo>
                        <a:pt x="787" y="579"/>
                        <a:pt x="764" y="585"/>
                        <a:pt x="746" y="585"/>
                      </a:cubicBezTo>
                      <a:cubicBezTo>
                        <a:pt x="740" y="591"/>
                        <a:pt x="734" y="591"/>
                        <a:pt x="728" y="591"/>
                      </a:cubicBezTo>
                      <a:cubicBezTo>
                        <a:pt x="716" y="591"/>
                        <a:pt x="698" y="597"/>
                        <a:pt x="680" y="597"/>
                      </a:cubicBezTo>
                      <a:lnTo>
                        <a:pt x="668" y="597"/>
                      </a:lnTo>
                      <a:cubicBezTo>
                        <a:pt x="651" y="602"/>
                        <a:pt x="638" y="602"/>
                        <a:pt x="621" y="602"/>
                      </a:cubicBezTo>
                      <a:lnTo>
                        <a:pt x="608" y="602"/>
                      </a:lnTo>
                      <a:cubicBezTo>
                        <a:pt x="597" y="602"/>
                        <a:pt x="585" y="605"/>
                        <a:pt x="573" y="605"/>
                      </a:cubicBezTo>
                      <a:cubicBezTo>
                        <a:pt x="567" y="605"/>
                        <a:pt x="561" y="604"/>
                        <a:pt x="555" y="602"/>
                      </a:cubicBezTo>
                      <a:lnTo>
                        <a:pt x="490" y="602"/>
                      </a:lnTo>
                      <a:cubicBezTo>
                        <a:pt x="473" y="602"/>
                        <a:pt x="454" y="597"/>
                        <a:pt x="437" y="591"/>
                      </a:cubicBezTo>
                      <a:lnTo>
                        <a:pt x="424" y="591"/>
                      </a:lnTo>
                      <a:cubicBezTo>
                        <a:pt x="407" y="591"/>
                        <a:pt x="388" y="585"/>
                        <a:pt x="377" y="579"/>
                      </a:cubicBezTo>
                      <a:lnTo>
                        <a:pt x="365" y="579"/>
                      </a:lnTo>
                      <a:cubicBezTo>
                        <a:pt x="352" y="572"/>
                        <a:pt x="335" y="572"/>
                        <a:pt x="317" y="566"/>
                      </a:cubicBezTo>
                      <a:cubicBezTo>
                        <a:pt x="210" y="531"/>
                        <a:pt x="127" y="478"/>
                        <a:pt x="79" y="442"/>
                      </a:cubicBezTo>
                      <a:lnTo>
                        <a:pt x="91" y="442"/>
                      </a:lnTo>
                      <a:cubicBezTo>
                        <a:pt x="174" y="442"/>
                        <a:pt x="330" y="418"/>
                        <a:pt x="448" y="275"/>
                      </a:cubicBezTo>
                      <a:cubicBezTo>
                        <a:pt x="608" y="79"/>
                        <a:pt x="758" y="36"/>
                        <a:pt x="858" y="36"/>
                      </a:cubicBezTo>
                      <a:close/>
                      <a:moveTo>
                        <a:pt x="1080" y="495"/>
                      </a:moveTo>
                      <a:cubicBezTo>
                        <a:pt x="1103" y="591"/>
                        <a:pt x="1174" y="651"/>
                        <a:pt x="1252" y="651"/>
                      </a:cubicBezTo>
                      <a:lnTo>
                        <a:pt x="1264" y="651"/>
                      </a:lnTo>
                      <a:lnTo>
                        <a:pt x="1264" y="745"/>
                      </a:lnTo>
                      <a:lnTo>
                        <a:pt x="1210" y="769"/>
                      </a:lnTo>
                      <a:cubicBezTo>
                        <a:pt x="1210" y="728"/>
                        <a:pt x="1174" y="692"/>
                        <a:pt x="1133" y="692"/>
                      </a:cubicBezTo>
                      <a:lnTo>
                        <a:pt x="924" y="692"/>
                      </a:lnTo>
                      <a:cubicBezTo>
                        <a:pt x="883" y="692"/>
                        <a:pt x="847" y="728"/>
                        <a:pt x="847" y="769"/>
                      </a:cubicBezTo>
                      <a:lnTo>
                        <a:pt x="847" y="775"/>
                      </a:lnTo>
                      <a:cubicBezTo>
                        <a:pt x="830" y="770"/>
                        <a:pt x="811" y="769"/>
                        <a:pt x="794" y="769"/>
                      </a:cubicBezTo>
                      <a:cubicBezTo>
                        <a:pt x="770" y="769"/>
                        <a:pt x="748" y="772"/>
                        <a:pt x="734" y="775"/>
                      </a:cubicBezTo>
                      <a:lnTo>
                        <a:pt x="734" y="769"/>
                      </a:lnTo>
                      <a:cubicBezTo>
                        <a:pt x="734" y="728"/>
                        <a:pt x="698" y="692"/>
                        <a:pt x="657" y="692"/>
                      </a:cubicBezTo>
                      <a:lnTo>
                        <a:pt x="448" y="692"/>
                      </a:lnTo>
                      <a:cubicBezTo>
                        <a:pt x="407" y="692"/>
                        <a:pt x="371" y="728"/>
                        <a:pt x="371" y="769"/>
                      </a:cubicBezTo>
                      <a:lnTo>
                        <a:pt x="322" y="745"/>
                      </a:lnTo>
                      <a:lnTo>
                        <a:pt x="322" y="602"/>
                      </a:lnTo>
                      <a:cubicBezTo>
                        <a:pt x="394" y="627"/>
                        <a:pt x="473" y="638"/>
                        <a:pt x="567" y="638"/>
                      </a:cubicBezTo>
                      <a:cubicBezTo>
                        <a:pt x="567" y="638"/>
                        <a:pt x="567" y="644"/>
                        <a:pt x="573" y="644"/>
                      </a:cubicBezTo>
                      <a:cubicBezTo>
                        <a:pt x="608" y="644"/>
                        <a:pt x="644" y="638"/>
                        <a:pt x="687" y="632"/>
                      </a:cubicBezTo>
                      <a:lnTo>
                        <a:pt x="693" y="632"/>
                      </a:lnTo>
                      <a:cubicBezTo>
                        <a:pt x="710" y="632"/>
                        <a:pt x="728" y="627"/>
                        <a:pt x="746" y="627"/>
                      </a:cubicBezTo>
                      <a:cubicBezTo>
                        <a:pt x="746" y="621"/>
                        <a:pt x="751" y="621"/>
                        <a:pt x="751" y="621"/>
                      </a:cubicBezTo>
                      <a:cubicBezTo>
                        <a:pt x="776" y="621"/>
                        <a:pt x="794" y="615"/>
                        <a:pt x="817" y="608"/>
                      </a:cubicBezTo>
                      <a:cubicBezTo>
                        <a:pt x="930" y="572"/>
                        <a:pt x="1014" y="536"/>
                        <a:pt x="1080" y="495"/>
                      </a:cubicBezTo>
                      <a:close/>
                      <a:moveTo>
                        <a:pt x="657" y="728"/>
                      </a:moveTo>
                      <a:cubicBezTo>
                        <a:pt x="680" y="728"/>
                        <a:pt x="698" y="745"/>
                        <a:pt x="698" y="769"/>
                      </a:cubicBezTo>
                      <a:lnTo>
                        <a:pt x="698" y="830"/>
                      </a:lnTo>
                      <a:cubicBezTo>
                        <a:pt x="698" y="852"/>
                        <a:pt x="680" y="871"/>
                        <a:pt x="657" y="871"/>
                      </a:cubicBezTo>
                      <a:lnTo>
                        <a:pt x="448" y="871"/>
                      </a:lnTo>
                      <a:cubicBezTo>
                        <a:pt x="424" y="871"/>
                        <a:pt x="407" y="852"/>
                        <a:pt x="407" y="830"/>
                      </a:cubicBezTo>
                      <a:lnTo>
                        <a:pt x="407" y="769"/>
                      </a:lnTo>
                      <a:cubicBezTo>
                        <a:pt x="407" y="745"/>
                        <a:pt x="424" y="728"/>
                        <a:pt x="448" y="728"/>
                      </a:cubicBezTo>
                      <a:close/>
                      <a:moveTo>
                        <a:pt x="1133" y="728"/>
                      </a:moveTo>
                      <a:cubicBezTo>
                        <a:pt x="1157" y="728"/>
                        <a:pt x="1174" y="745"/>
                        <a:pt x="1174" y="769"/>
                      </a:cubicBezTo>
                      <a:lnTo>
                        <a:pt x="1174" y="830"/>
                      </a:lnTo>
                      <a:cubicBezTo>
                        <a:pt x="1174" y="852"/>
                        <a:pt x="1157" y="871"/>
                        <a:pt x="1133" y="871"/>
                      </a:cubicBezTo>
                      <a:lnTo>
                        <a:pt x="924" y="871"/>
                      </a:lnTo>
                      <a:cubicBezTo>
                        <a:pt x="901" y="871"/>
                        <a:pt x="883" y="852"/>
                        <a:pt x="883" y="830"/>
                      </a:cubicBezTo>
                      <a:lnTo>
                        <a:pt x="883" y="769"/>
                      </a:lnTo>
                      <a:cubicBezTo>
                        <a:pt x="883" y="745"/>
                        <a:pt x="901" y="728"/>
                        <a:pt x="924" y="728"/>
                      </a:cubicBezTo>
                      <a:close/>
                      <a:moveTo>
                        <a:pt x="1264" y="787"/>
                      </a:moveTo>
                      <a:lnTo>
                        <a:pt x="1264" y="978"/>
                      </a:lnTo>
                      <a:cubicBezTo>
                        <a:pt x="1264" y="1234"/>
                        <a:pt x="1050" y="1448"/>
                        <a:pt x="794" y="1448"/>
                      </a:cubicBezTo>
                      <a:cubicBezTo>
                        <a:pt x="531" y="1448"/>
                        <a:pt x="322" y="1234"/>
                        <a:pt x="322" y="978"/>
                      </a:cubicBezTo>
                      <a:lnTo>
                        <a:pt x="322" y="787"/>
                      </a:lnTo>
                      <a:lnTo>
                        <a:pt x="371" y="811"/>
                      </a:lnTo>
                      <a:lnTo>
                        <a:pt x="371" y="830"/>
                      </a:lnTo>
                      <a:cubicBezTo>
                        <a:pt x="371" y="871"/>
                        <a:pt x="407" y="907"/>
                        <a:pt x="448" y="907"/>
                      </a:cubicBezTo>
                      <a:lnTo>
                        <a:pt x="657" y="907"/>
                      </a:lnTo>
                      <a:cubicBezTo>
                        <a:pt x="698" y="907"/>
                        <a:pt x="734" y="871"/>
                        <a:pt x="734" y="830"/>
                      </a:cubicBezTo>
                      <a:lnTo>
                        <a:pt x="734" y="811"/>
                      </a:lnTo>
                      <a:cubicBezTo>
                        <a:pt x="745" y="807"/>
                        <a:pt x="767" y="802"/>
                        <a:pt x="793" y="802"/>
                      </a:cubicBezTo>
                      <a:cubicBezTo>
                        <a:pt x="810" y="802"/>
                        <a:pt x="829" y="804"/>
                        <a:pt x="847" y="811"/>
                      </a:cubicBezTo>
                      <a:lnTo>
                        <a:pt x="847" y="830"/>
                      </a:lnTo>
                      <a:cubicBezTo>
                        <a:pt x="847" y="871"/>
                        <a:pt x="883" y="907"/>
                        <a:pt x="924" y="907"/>
                      </a:cubicBezTo>
                      <a:lnTo>
                        <a:pt x="1133" y="907"/>
                      </a:lnTo>
                      <a:cubicBezTo>
                        <a:pt x="1174" y="907"/>
                        <a:pt x="1210" y="871"/>
                        <a:pt x="1210" y="830"/>
                      </a:cubicBezTo>
                      <a:lnTo>
                        <a:pt x="1210" y="811"/>
                      </a:lnTo>
                      <a:lnTo>
                        <a:pt x="1264" y="787"/>
                      </a:lnTo>
                      <a:close/>
                      <a:moveTo>
                        <a:pt x="858" y="0"/>
                      </a:moveTo>
                      <a:cubicBezTo>
                        <a:pt x="751" y="0"/>
                        <a:pt x="585" y="49"/>
                        <a:pt x="418" y="251"/>
                      </a:cubicBezTo>
                      <a:cubicBezTo>
                        <a:pt x="317" y="376"/>
                        <a:pt x="187" y="406"/>
                        <a:pt x="91" y="406"/>
                      </a:cubicBezTo>
                      <a:cubicBezTo>
                        <a:pt x="49" y="406"/>
                        <a:pt x="25" y="401"/>
                        <a:pt x="25" y="401"/>
                      </a:cubicBezTo>
                      <a:cubicBezTo>
                        <a:pt x="14" y="401"/>
                        <a:pt x="8" y="401"/>
                        <a:pt x="1" y="406"/>
                      </a:cubicBezTo>
                      <a:cubicBezTo>
                        <a:pt x="1" y="418"/>
                        <a:pt x="1" y="424"/>
                        <a:pt x="8" y="429"/>
                      </a:cubicBezTo>
                      <a:cubicBezTo>
                        <a:pt x="14" y="436"/>
                        <a:pt x="115" y="531"/>
                        <a:pt x="287" y="591"/>
                      </a:cubicBezTo>
                      <a:lnTo>
                        <a:pt x="287" y="978"/>
                      </a:lnTo>
                      <a:cubicBezTo>
                        <a:pt x="287" y="1258"/>
                        <a:pt x="514" y="1484"/>
                        <a:pt x="794" y="1484"/>
                      </a:cubicBezTo>
                      <a:cubicBezTo>
                        <a:pt x="1067" y="1484"/>
                        <a:pt x="1300" y="1258"/>
                        <a:pt x="1300" y="978"/>
                      </a:cubicBezTo>
                      <a:lnTo>
                        <a:pt x="1300" y="644"/>
                      </a:lnTo>
                      <a:cubicBezTo>
                        <a:pt x="1372" y="615"/>
                        <a:pt x="1430" y="525"/>
                        <a:pt x="1430" y="424"/>
                      </a:cubicBezTo>
                      <a:cubicBezTo>
                        <a:pt x="1430" y="293"/>
                        <a:pt x="1347" y="192"/>
                        <a:pt x="1252" y="192"/>
                      </a:cubicBezTo>
                      <a:cubicBezTo>
                        <a:pt x="1234" y="192"/>
                        <a:pt x="1216" y="192"/>
                        <a:pt x="1204" y="198"/>
                      </a:cubicBezTo>
                      <a:cubicBezTo>
                        <a:pt x="1163" y="102"/>
                        <a:pt x="1026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3"/>
                <p:cNvSpPr/>
                <p:nvPr/>
              </p:nvSpPr>
              <p:spPr>
                <a:xfrm>
                  <a:off x="2110420" y="3499124"/>
                  <a:ext cx="65037" cy="11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37" extrusionOk="0">
                      <a:moveTo>
                        <a:pt x="18" y="1"/>
                      </a:moveTo>
                      <a:cubicBezTo>
                        <a:pt x="7" y="1"/>
                        <a:pt x="1" y="7"/>
                        <a:pt x="1" y="18"/>
                      </a:cubicBezTo>
                      <a:cubicBezTo>
                        <a:pt x="1" y="24"/>
                        <a:pt x="7" y="37"/>
                        <a:pt x="18" y="37"/>
                      </a:cubicBezTo>
                      <a:lnTo>
                        <a:pt x="191" y="37"/>
                      </a:lnTo>
                      <a:cubicBezTo>
                        <a:pt x="203" y="37"/>
                        <a:pt x="208" y="24"/>
                        <a:pt x="208" y="18"/>
                      </a:cubicBezTo>
                      <a:cubicBezTo>
                        <a:pt x="208" y="7"/>
                        <a:pt x="203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3"/>
                <p:cNvSpPr/>
                <p:nvPr/>
              </p:nvSpPr>
              <p:spPr>
                <a:xfrm>
                  <a:off x="2055030" y="3123859"/>
                  <a:ext cx="192932" cy="64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207" extrusionOk="0">
                      <a:moveTo>
                        <a:pt x="340" y="1"/>
                      </a:moveTo>
                      <a:cubicBezTo>
                        <a:pt x="326" y="1"/>
                        <a:pt x="312" y="1"/>
                        <a:pt x="298" y="3"/>
                      </a:cubicBezTo>
                      <a:cubicBezTo>
                        <a:pt x="125" y="28"/>
                        <a:pt x="12" y="170"/>
                        <a:pt x="6" y="176"/>
                      </a:cubicBezTo>
                      <a:cubicBezTo>
                        <a:pt x="0" y="182"/>
                        <a:pt x="0" y="193"/>
                        <a:pt x="12" y="200"/>
                      </a:cubicBezTo>
                      <a:cubicBezTo>
                        <a:pt x="12" y="200"/>
                        <a:pt x="17" y="206"/>
                        <a:pt x="23" y="206"/>
                      </a:cubicBezTo>
                      <a:cubicBezTo>
                        <a:pt x="23" y="206"/>
                        <a:pt x="29" y="200"/>
                        <a:pt x="36" y="193"/>
                      </a:cubicBezTo>
                      <a:cubicBezTo>
                        <a:pt x="36" y="193"/>
                        <a:pt x="149" y="63"/>
                        <a:pt x="303" y="39"/>
                      </a:cubicBezTo>
                      <a:cubicBezTo>
                        <a:pt x="314" y="38"/>
                        <a:pt x="325" y="37"/>
                        <a:pt x="336" y="37"/>
                      </a:cubicBezTo>
                      <a:cubicBezTo>
                        <a:pt x="494" y="37"/>
                        <a:pt x="583" y="152"/>
                        <a:pt x="583" y="158"/>
                      </a:cubicBezTo>
                      <a:cubicBezTo>
                        <a:pt x="586" y="161"/>
                        <a:pt x="591" y="163"/>
                        <a:pt x="596" y="163"/>
                      </a:cubicBezTo>
                      <a:cubicBezTo>
                        <a:pt x="601" y="163"/>
                        <a:pt x="607" y="161"/>
                        <a:pt x="614" y="158"/>
                      </a:cubicBezTo>
                      <a:cubicBezTo>
                        <a:pt x="619" y="152"/>
                        <a:pt x="619" y="140"/>
                        <a:pt x="614" y="135"/>
                      </a:cubicBezTo>
                      <a:cubicBezTo>
                        <a:pt x="608" y="129"/>
                        <a:pt x="510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" name="Google Shape;137;p3"/>
              <p:cNvGrpSpPr/>
              <p:nvPr/>
            </p:nvGrpSpPr>
            <p:grpSpPr>
              <a:xfrm>
                <a:off x="2608913" y="4700938"/>
                <a:ext cx="369169" cy="369178"/>
                <a:chOff x="9824300" y="3830138"/>
                <a:chExt cx="369169" cy="369178"/>
              </a:xfrm>
            </p:grpSpPr>
            <p:sp>
              <p:nvSpPr>
                <p:cNvPr id="138" name="Google Shape;138;p3"/>
                <p:cNvSpPr/>
                <p:nvPr/>
              </p:nvSpPr>
              <p:spPr>
                <a:xfrm>
                  <a:off x="9824300" y="3830138"/>
                  <a:ext cx="369169" cy="36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99" extrusionOk="0">
                      <a:moveTo>
                        <a:pt x="597" y="37"/>
                      </a:moveTo>
                      <a:cubicBezTo>
                        <a:pt x="602" y="48"/>
                        <a:pt x="608" y="55"/>
                        <a:pt x="614" y="67"/>
                      </a:cubicBezTo>
                      <a:cubicBezTo>
                        <a:pt x="620" y="78"/>
                        <a:pt x="620" y="91"/>
                        <a:pt x="627" y="97"/>
                      </a:cubicBezTo>
                      <a:cubicBezTo>
                        <a:pt x="627" y="102"/>
                        <a:pt x="632" y="108"/>
                        <a:pt x="632" y="108"/>
                      </a:cubicBezTo>
                      <a:cubicBezTo>
                        <a:pt x="632" y="114"/>
                        <a:pt x="638" y="120"/>
                        <a:pt x="644" y="120"/>
                      </a:cubicBezTo>
                      <a:lnTo>
                        <a:pt x="662" y="127"/>
                      </a:lnTo>
                      <a:lnTo>
                        <a:pt x="685" y="127"/>
                      </a:lnTo>
                      <a:cubicBezTo>
                        <a:pt x="685" y="127"/>
                        <a:pt x="691" y="127"/>
                        <a:pt x="691" y="132"/>
                      </a:cubicBezTo>
                      <a:lnTo>
                        <a:pt x="698" y="132"/>
                      </a:lnTo>
                      <a:cubicBezTo>
                        <a:pt x="704" y="132"/>
                        <a:pt x="710" y="132"/>
                        <a:pt x="715" y="127"/>
                      </a:cubicBezTo>
                      <a:lnTo>
                        <a:pt x="727" y="114"/>
                      </a:lnTo>
                      <a:cubicBezTo>
                        <a:pt x="734" y="108"/>
                        <a:pt x="740" y="97"/>
                        <a:pt x="745" y="91"/>
                      </a:cubicBezTo>
                      <a:cubicBezTo>
                        <a:pt x="751" y="78"/>
                        <a:pt x="762" y="72"/>
                        <a:pt x="770" y="67"/>
                      </a:cubicBezTo>
                      <a:lnTo>
                        <a:pt x="770" y="61"/>
                      </a:lnTo>
                      <a:lnTo>
                        <a:pt x="775" y="61"/>
                      </a:lnTo>
                      <a:cubicBezTo>
                        <a:pt x="781" y="67"/>
                        <a:pt x="781" y="67"/>
                        <a:pt x="787" y="67"/>
                      </a:cubicBezTo>
                      <a:lnTo>
                        <a:pt x="798" y="72"/>
                      </a:lnTo>
                      <a:cubicBezTo>
                        <a:pt x="805" y="72"/>
                        <a:pt x="817" y="78"/>
                        <a:pt x="823" y="78"/>
                      </a:cubicBezTo>
                      <a:lnTo>
                        <a:pt x="828" y="84"/>
                      </a:lnTo>
                      <a:lnTo>
                        <a:pt x="828" y="120"/>
                      </a:lnTo>
                      <a:lnTo>
                        <a:pt x="828" y="150"/>
                      </a:lnTo>
                      <a:lnTo>
                        <a:pt x="823" y="168"/>
                      </a:lnTo>
                      <a:cubicBezTo>
                        <a:pt x="823" y="174"/>
                        <a:pt x="828" y="180"/>
                        <a:pt x="834" y="185"/>
                      </a:cubicBezTo>
                      <a:cubicBezTo>
                        <a:pt x="834" y="185"/>
                        <a:pt x="841" y="185"/>
                        <a:pt x="847" y="191"/>
                      </a:cubicBezTo>
                      <a:lnTo>
                        <a:pt x="858" y="198"/>
                      </a:lnTo>
                      <a:lnTo>
                        <a:pt x="883" y="210"/>
                      </a:lnTo>
                      <a:cubicBezTo>
                        <a:pt x="888" y="215"/>
                        <a:pt x="894" y="215"/>
                        <a:pt x="900" y="215"/>
                      </a:cubicBezTo>
                      <a:cubicBezTo>
                        <a:pt x="900" y="215"/>
                        <a:pt x="918" y="204"/>
                        <a:pt x="941" y="191"/>
                      </a:cubicBezTo>
                      <a:cubicBezTo>
                        <a:pt x="954" y="185"/>
                        <a:pt x="960" y="185"/>
                        <a:pt x="971" y="180"/>
                      </a:cubicBezTo>
                      <a:lnTo>
                        <a:pt x="977" y="180"/>
                      </a:lnTo>
                      <a:lnTo>
                        <a:pt x="1013" y="221"/>
                      </a:lnTo>
                      <a:lnTo>
                        <a:pt x="1013" y="227"/>
                      </a:lnTo>
                      <a:cubicBezTo>
                        <a:pt x="1013" y="234"/>
                        <a:pt x="1007" y="245"/>
                        <a:pt x="1001" y="257"/>
                      </a:cubicBezTo>
                      <a:cubicBezTo>
                        <a:pt x="995" y="275"/>
                        <a:pt x="984" y="298"/>
                        <a:pt x="984" y="298"/>
                      </a:cubicBezTo>
                      <a:cubicBezTo>
                        <a:pt x="977" y="305"/>
                        <a:pt x="977" y="311"/>
                        <a:pt x="984" y="317"/>
                      </a:cubicBezTo>
                      <a:lnTo>
                        <a:pt x="995" y="334"/>
                      </a:lnTo>
                      <a:lnTo>
                        <a:pt x="1007" y="347"/>
                      </a:lnTo>
                      <a:cubicBezTo>
                        <a:pt x="1007" y="353"/>
                        <a:pt x="1013" y="358"/>
                        <a:pt x="1013" y="358"/>
                      </a:cubicBezTo>
                      <a:cubicBezTo>
                        <a:pt x="1013" y="364"/>
                        <a:pt x="1020" y="370"/>
                        <a:pt x="1031" y="370"/>
                      </a:cubicBezTo>
                      <a:lnTo>
                        <a:pt x="1114" y="370"/>
                      </a:lnTo>
                      <a:lnTo>
                        <a:pt x="1114" y="377"/>
                      </a:lnTo>
                      <a:cubicBezTo>
                        <a:pt x="1114" y="383"/>
                        <a:pt x="1120" y="388"/>
                        <a:pt x="1127" y="394"/>
                      </a:cubicBezTo>
                      <a:lnTo>
                        <a:pt x="1127" y="413"/>
                      </a:lnTo>
                      <a:cubicBezTo>
                        <a:pt x="1133" y="413"/>
                        <a:pt x="1133" y="413"/>
                        <a:pt x="1133" y="418"/>
                      </a:cubicBezTo>
                      <a:lnTo>
                        <a:pt x="1133" y="424"/>
                      </a:lnTo>
                      <a:lnTo>
                        <a:pt x="1108" y="448"/>
                      </a:lnTo>
                      <a:lnTo>
                        <a:pt x="1084" y="471"/>
                      </a:lnTo>
                      <a:lnTo>
                        <a:pt x="1073" y="477"/>
                      </a:lnTo>
                      <a:cubicBezTo>
                        <a:pt x="1067" y="484"/>
                        <a:pt x="1061" y="490"/>
                        <a:pt x="1067" y="495"/>
                      </a:cubicBezTo>
                      <a:lnTo>
                        <a:pt x="1067" y="501"/>
                      </a:lnTo>
                      <a:lnTo>
                        <a:pt x="1067" y="507"/>
                      </a:lnTo>
                      <a:lnTo>
                        <a:pt x="1067" y="526"/>
                      </a:lnTo>
                      <a:cubicBezTo>
                        <a:pt x="1067" y="526"/>
                        <a:pt x="1073" y="531"/>
                        <a:pt x="1073" y="537"/>
                      </a:cubicBezTo>
                      <a:lnTo>
                        <a:pt x="1073" y="548"/>
                      </a:lnTo>
                      <a:cubicBezTo>
                        <a:pt x="1073" y="556"/>
                        <a:pt x="1078" y="561"/>
                        <a:pt x="1084" y="567"/>
                      </a:cubicBezTo>
                      <a:lnTo>
                        <a:pt x="1097" y="567"/>
                      </a:lnTo>
                      <a:cubicBezTo>
                        <a:pt x="1108" y="573"/>
                        <a:pt x="1114" y="578"/>
                        <a:pt x="1127" y="584"/>
                      </a:cubicBezTo>
                      <a:cubicBezTo>
                        <a:pt x="1138" y="584"/>
                        <a:pt x="1150" y="591"/>
                        <a:pt x="1156" y="597"/>
                      </a:cubicBezTo>
                      <a:lnTo>
                        <a:pt x="1163" y="597"/>
                      </a:lnTo>
                      <a:lnTo>
                        <a:pt x="1163" y="608"/>
                      </a:lnTo>
                      <a:lnTo>
                        <a:pt x="1163" y="627"/>
                      </a:lnTo>
                      <a:lnTo>
                        <a:pt x="1163" y="638"/>
                      </a:lnTo>
                      <a:cubicBezTo>
                        <a:pt x="1156" y="644"/>
                        <a:pt x="1156" y="650"/>
                        <a:pt x="1156" y="656"/>
                      </a:cubicBezTo>
                      <a:cubicBezTo>
                        <a:pt x="1150" y="663"/>
                        <a:pt x="1138" y="663"/>
                        <a:pt x="1120" y="668"/>
                      </a:cubicBezTo>
                      <a:cubicBezTo>
                        <a:pt x="1114" y="674"/>
                        <a:pt x="1103" y="674"/>
                        <a:pt x="1091" y="680"/>
                      </a:cubicBezTo>
                      <a:lnTo>
                        <a:pt x="1078" y="680"/>
                      </a:lnTo>
                      <a:cubicBezTo>
                        <a:pt x="1073" y="686"/>
                        <a:pt x="1067" y="686"/>
                        <a:pt x="1067" y="698"/>
                      </a:cubicBezTo>
                      <a:lnTo>
                        <a:pt x="1061" y="710"/>
                      </a:lnTo>
                      <a:lnTo>
                        <a:pt x="1061" y="716"/>
                      </a:lnTo>
                      <a:lnTo>
                        <a:pt x="1061" y="721"/>
                      </a:lnTo>
                      <a:lnTo>
                        <a:pt x="1048" y="746"/>
                      </a:lnTo>
                      <a:cubicBezTo>
                        <a:pt x="1048" y="751"/>
                        <a:pt x="1048" y="763"/>
                        <a:pt x="1056" y="763"/>
                      </a:cubicBezTo>
                      <a:lnTo>
                        <a:pt x="1091" y="799"/>
                      </a:lnTo>
                      <a:cubicBezTo>
                        <a:pt x="1097" y="806"/>
                        <a:pt x="1103" y="817"/>
                        <a:pt x="1108" y="823"/>
                      </a:cubicBezTo>
                      <a:lnTo>
                        <a:pt x="1114" y="829"/>
                      </a:lnTo>
                      <a:lnTo>
                        <a:pt x="1108" y="829"/>
                      </a:lnTo>
                      <a:cubicBezTo>
                        <a:pt x="1108" y="834"/>
                        <a:pt x="1108" y="841"/>
                        <a:pt x="1103" y="847"/>
                      </a:cubicBezTo>
                      <a:lnTo>
                        <a:pt x="1097" y="853"/>
                      </a:lnTo>
                      <a:cubicBezTo>
                        <a:pt x="1097" y="859"/>
                        <a:pt x="1091" y="864"/>
                        <a:pt x="1091" y="870"/>
                      </a:cubicBezTo>
                      <a:lnTo>
                        <a:pt x="1084" y="877"/>
                      </a:lnTo>
                      <a:lnTo>
                        <a:pt x="1084" y="883"/>
                      </a:lnTo>
                      <a:cubicBezTo>
                        <a:pt x="1078" y="877"/>
                        <a:pt x="1061" y="877"/>
                        <a:pt x="1048" y="877"/>
                      </a:cubicBezTo>
                      <a:cubicBezTo>
                        <a:pt x="1025" y="877"/>
                        <a:pt x="1001" y="870"/>
                        <a:pt x="1001" y="870"/>
                      </a:cubicBezTo>
                      <a:cubicBezTo>
                        <a:pt x="995" y="870"/>
                        <a:pt x="990" y="870"/>
                        <a:pt x="984" y="877"/>
                      </a:cubicBezTo>
                      <a:lnTo>
                        <a:pt x="965" y="900"/>
                      </a:lnTo>
                      <a:lnTo>
                        <a:pt x="954" y="919"/>
                      </a:lnTo>
                      <a:cubicBezTo>
                        <a:pt x="948" y="924"/>
                        <a:pt x="948" y="930"/>
                        <a:pt x="948" y="936"/>
                      </a:cubicBezTo>
                      <a:cubicBezTo>
                        <a:pt x="948" y="936"/>
                        <a:pt x="954" y="960"/>
                        <a:pt x="965" y="984"/>
                      </a:cubicBezTo>
                      <a:cubicBezTo>
                        <a:pt x="965" y="996"/>
                        <a:pt x="971" y="1002"/>
                        <a:pt x="971" y="1013"/>
                      </a:cubicBezTo>
                      <a:lnTo>
                        <a:pt x="971" y="1020"/>
                      </a:lnTo>
                      <a:lnTo>
                        <a:pt x="965" y="1026"/>
                      </a:lnTo>
                      <a:cubicBezTo>
                        <a:pt x="960" y="1026"/>
                        <a:pt x="960" y="1032"/>
                        <a:pt x="954" y="1037"/>
                      </a:cubicBezTo>
                      <a:lnTo>
                        <a:pt x="930" y="1056"/>
                      </a:lnTo>
                      <a:lnTo>
                        <a:pt x="924" y="1049"/>
                      </a:lnTo>
                      <a:cubicBezTo>
                        <a:pt x="918" y="1049"/>
                        <a:pt x="905" y="1043"/>
                        <a:pt x="894" y="1037"/>
                      </a:cubicBezTo>
                      <a:cubicBezTo>
                        <a:pt x="888" y="1032"/>
                        <a:pt x="877" y="1026"/>
                        <a:pt x="870" y="1020"/>
                      </a:cubicBezTo>
                      <a:cubicBezTo>
                        <a:pt x="864" y="1013"/>
                        <a:pt x="858" y="1013"/>
                        <a:pt x="858" y="1013"/>
                      </a:cubicBezTo>
                      <a:cubicBezTo>
                        <a:pt x="855" y="1010"/>
                        <a:pt x="853" y="1009"/>
                        <a:pt x="850" y="1009"/>
                      </a:cubicBezTo>
                      <a:cubicBezTo>
                        <a:pt x="847" y="1009"/>
                        <a:pt x="844" y="1010"/>
                        <a:pt x="841" y="1013"/>
                      </a:cubicBezTo>
                      <a:lnTo>
                        <a:pt x="823" y="1020"/>
                      </a:lnTo>
                      <a:lnTo>
                        <a:pt x="817" y="1026"/>
                      </a:lnTo>
                      <a:lnTo>
                        <a:pt x="798" y="1032"/>
                      </a:lnTo>
                      <a:lnTo>
                        <a:pt x="792" y="1032"/>
                      </a:lnTo>
                      <a:lnTo>
                        <a:pt x="792" y="1037"/>
                      </a:lnTo>
                      <a:cubicBezTo>
                        <a:pt x="781" y="1037"/>
                        <a:pt x="781" y="1043"/>
                        <a:pt x="781" y="1049"/>
                      </a:cubicBezTo>
                      <a:lnTo>
                        <a:pt x="781" y="1067"/>
                      </a:lnTo>
                      <a:cubicBezTo>
                        <a:pt x="781" y="1073"/>
                        <a:pt x="775" y="1084"/>
                        <a:pt x="775" y="1097"/>
                      </a:cubicBezTo>
                      <a:cubicBezTo>
                        <a:pt x="775" y="1109"/>
                        <a:pt x="775" y="1120"/>
                        <a:pt x="770" y="1133"/>
                      </a:cubicBezTo>
                      <a:lnTo>
                        <a:pt x="745" y="1144"/>
                      </a:lnTo>
                      <a:cubicBezTo>
                        <a:pt x="734" y="1144"/>
                        <a:pt x="721" y="1144"/>
                        <a:pt x="715" y="1150"/>
                      </a:cubicBezTo>
                      <a:cubicBezTo>
                        <a:pt x="710" y="1144"/>
                        <a:pt x="698" y="1133"/>
                        <a:pt x="691" y="1120"/>
                      </a:cubicBezTo>
                      <a:cubicBezTo>
                        <a:pt x="685" y="1109"/>
                        <a:pt x="680" y="1103"/>
                        <a:pt x="674" y="1092"/>
                      </a:cubicBezTo>
                      <a:lnTo>
                        <a:pt x="668" y="1079"/>
                      </a:lnTo>
                      <a:cubicBezTo>
                        <a:pt x="662" y="1073"/>
                        <a:pt x="655" y="1073"/>
                        <a:pt x="650" y="1073"/>
                      </a:cubicBezTo>
                      <a:lnTo>
                        <a:pt x="597" y="1073"/>
                      </a:lnTo>
                      <a:cubicBezTo>
                        <a:pt x="591" y="1073"/>
                        <a:pt x="584" y="1079"/>
                        <a:pt x="578" y="1084"/>
                      </a:cubicBezTo>
                      <a:cubicBezTo>
                        <a:pt x="578" y="1084"/>
                        <a:pt x="567" y="1109"/>
                        <a:pt x="555" y="1127"/>
                      </a:cubicBezTo>
                      <a:cubicBezTo>
                        <a:pt x="548" y="1139"/>
                        <a:pt x="542" y="1150"/>
                        <a:pt x="537" y="1156"/>
                      </a:cubicBezTo>
                      <a:lnTo>
                        <a:pt x="507" y="1156"/>
                      </a:lnTo>
                      <a:lnTo>
                        <a:pt x="501" y="1150"/>
                      </a:lnTo>
                      <a:lnTo>
                        <a:pt x="477" y="1150"/>
                      </a:lnTo>
                      <a:lnTo>
                        <a:pt x="477" y="1144"/>
                      </a:lnTo>
                      <a:cubicBezTo>
                        <a:pt x="477" y="1139"/>
                        <a:pt x="471" y="1127"/>
                        <a:pt x="471" y="1114"/>
                      </a:cubicBezTo>
                      <a:cubicBezTo>
                        <a:pt x="471" y="1103"/>
                        <a:pt x="465" y="1092"/>
                        <a:pt x="465" y="1084"/>
                      </a:cubicBezTo>
                      <a:lnTo>
                        <a:pt x="465" y="1067"/>
                      </a:lnTo>
                      <a:cubicBezTo>
                        <a:pt x="459" y="1062"/>
                        <a:pt x="459" y="1056"/>
                        <a:pt x="454" y="1056"/>
                      </a:cubicBezTo>
                      <a:lnTo>
                        <a:pt x="424" y="1043"/>
                      </a:lnTo>
                      <a:cubicBezTo>
                        <a:pt x="418" y="1043"/>
                        <a:pt x="418" y="1043"/>
                        <a:pt x="412" y="1037"/>
                      </a:cubicBezTo>
                      <a:lnTo>
                        <a:pt x="399" y="1032"/>
                      </a:lnTo>
                      <a:cubicBezTo>
                        <a:pt x="394" y="1032"/>
                        <a:pt x="388" y="1032"/>
                        <a:pt x="382" y="1037"/>
                      </a:cubicBezTo>
                      <a:lnTo>
                        <a:pt x="369" y="1043"/>
                      </a:lnTo>
                      <a:lnTo>
                        <a:pt x="347" y="1067"/>
                      </a:lnTo>
                      <a:cubicBezTo>
                        <a:pt x="334" y="1073"/>
                        <a:pt x="328" y="1079"/>
                        <a:pt x="316" y="1084"/>
                      </a:cubicBezTo>
                      <a:lnTo>
                        <a:pt x="311" y="1084"/>
                      </a:lnTo>
                      <a:cubicBezTo>
                        <a:pt x="311" y="1084"/>
                        <a:pt x="305" y="1079"/>
                        <a:pt x="298" y="1073"/>
                      </a:cubicBezTo>
                      <a:lnTo>
                        <a:pt x="292" y="1073"/>
                      </a:lnTo>
                      <a:cubicBezTo>
                        <a:pt x="286" y="1067"/>
                        <a:pt x="281" y="1062"/>
                        <a:pt x="275" y="1062"/>
                      </a:cubicBezTo>
                      <a:lnTo>
                        <a:pt x="269" y="1056"/>
                      </a:lnTo>
                      <a:lnTo>
                        <a:pt x="269" y="1049"/>
                      </a:lnTo>
                      <a:cubicBezTo>
                        <a:pt x="269" y="1043"/>
                        <a:pt x="269" y="1032"/>
                        <a:pt x="275" y="1020"/>
                      </a:cubicBezTo>
                      <a:cubicBezTo>
                        <a:pt x="275" y="996"/>
                        <a:pt x="286" y="971"/>
                        <a:pt x="286" y="971"/>
                      </a:cubicBezTo>
                      <a:cubicBezTo>
                        <a:pt x="286" y="966"/>
                        <a:pt x="281" y="960"/>
                        <a:pt x="281" y="954"/>
                      </a:cubicBezTo>
                      <a:lnTo>
                        <a:pt x="256" y="936"/>
                      </a:lnTo>
                      <a:lnTo>
                        <a:pt x="245" y="919"/>
                      </a:lnTo>
                      <a:lnTo>
                        <a:pt x="239" y="919"/>
                      </a:lnTo>
                      <a:cubicBezTo>
                        <a:pt x="239" y="915"/>
                        <a:pt x="233" y="910"/>
                        <a:pt x="227" y="910"/>
                      </a:cubicBezTo>
                      <a:cubicBezTo>
                        <a:pt x="225" y="910"/>
                        <a:pt x="222" y="911"/>
                        <a:pt x="221" y="913"/>
                      </a:cubicBezTo>
                      <a:cubicBezTo>
                        <a:pt x="221" y="913"/>
                        <a:pt x="198" y="919"/>
                        <a:pt x="179" y="924"/>
                      </a:cubicBezTo>
                      <a:cubicBezTo>
                        <a:pt x="168" y="924"/>
                        <a:pt x="155" y="924"/>
                        <a:pt x="144" y="930"/>
                      </a:cubicBezTo>
                      <a:lnTo>
                        <a:pt x="138" y="930"/>
                      </a:lnTo>
                      <a:lnTo>
                        <a:pt x="138" y="919"/>
                      </a:lnTo>
                      <a:cubicBezTo>
                        <a:pt x="132" y="919"/>
                        <a:pt x="126" y="913"/>
                        <a:pt x="126" y="906"/>
                      </a:cubicBezTo>
                      <a:lnTo>
                        <a:pt x="119" y="894"/>
                      </a:lnTo>
                      <a:cubicBezTo>
                        <a:pt x="114" y="889"/>
                        <a:pt x="114" y="889"/>
                        <a:pt x="108" y="883"/>
                      </a:cubicBezTo>
                      <a:lnTo>
                        <a:pt x="114" y="877"/>
                      </a:lnTo>
                      <a:cubicBezTo>
                        <a:pt x="114" y="870"/>
                        <a:pt x="119" y="859"/>
                        <a:pt x="132" y="847"/>
                      </a:cubicBezTo>
                      <a:cubicBezTo>
                        <a:pt x="138" y="841"/>
                        <a:pt x="144" y="829"/>
                        <a:pt x="149" y="823"/>
                      </a:cubicBezTo>
                      <a:lnTo>
                        <a:pt x="155" y="811"/>
                      </a:lnTo>
                      <a:cubicBezTo>
                        <a:pt x="162" y="806"/>
                        <a:pt x="162" y="799"/>
                        <a:pt x="162" y="793"/>
                      </a:cubicBezTo>
                      <a:lnTo>
                        <a:pt x="155" y="781"/>
                      </a:lnTo>
                      <a:cubicBezTo>
                        <a:pt x="155" y="781"/>
                        <a:pt x="155" y="776"/>
                        <a:pt x="149" y="776"/>
                      </a:cubicBezTo>
                      <a:lnTo>
                        <a:pt x="149" y="770"/>
                      </a:lnTo>
                      <a:lnTo>
                        <a:pt x="144" y="746"/>
                      </a:lnTo>
                      <a:cubicBezTo>
                        <a:pt x="138" y="740"/>
                        <a:pt x="132" y="734"/>
                        <a:pt x="126" y="734"/>
                      </a:cubicBezTo>
                      <a:lnTo>
                        <a:pt x="114" y="727"/>
                      </a:lnTo>
                      <a:cubicBezTo>
                        <a:pt x="102" y="727"/>
                        <a:pt x="91" y="727"/>
                        <a:pt x="83" y="721"/>
                      </a:cubicBezTo>
                      <a:cubicBezTo>
                        <a:pt x="72" y="721"/>
                        <a:pt x="61" y="716"/>
                        <a:pt x="48" y="716"/>
                      </a:cubicBezTo>
                      <a:lnTo>
                        <a:pt x="42" y="710"/>
                      </a:lnTo>
                      <a:lnTo>
                        <a:pt x="42" y="691"/>
                      </a:lnTo>
                      <a:lnTo>
                        <a:pt x="42" y="686"/>
                      </a:lnTo>
                      <a:cubicBezTo>
                        <a:pt x="36" y="680"/>
                        <a:pt x="36" y="674"/>
                        <a:pt x="36" y="674"/>
                      </a:cubicBezTo>
                      <a:lnTo>
                        <a:pt x="36" y="656"/>
                      </a:lnTo>
                      <a:cubicBezTo>
                        <a:pt x="42" y="650"/>
                        <a:pt x="55" y="644"/>
                        <a:pt x="66" y="638"/>
                      </a:cubicBezTo>
                      <a:cubicBezTo>
                        <a:pt x="91" y="627"/>
                        <a:pt x="108" y="614"/>
                        <a:pt x="108" y="614"/>
                      </a:cubicBezTo>
                      <a:cubicBezTo>
                        <a:pt x="114" y="614"/>
                        <a:pt x="119" y="608"/>
                        <a:pt x="119" y="597"/>
                      </a:cubicBezTo>
                      <a:lnTo>
                        <a:pt x="119" y="573"/>
                      </a:lnTo>
                      <a:lnTo>
                        <a:pt x="119" y="561"/>
                      </a:lnTo>
                      <a:lnTo>
                        <a:pt x="119" y="548"/>
                      </a:lnTo>
                      <a:cubicBezTo>
                        <a:pt x="119" y="537"/>
                        <a:pt x="119" y="531"/>
                        <a:pt x="114" y="531"/>
                      </a:cubicBezTo>
                      <a:lnTo>
                        <a:pt x="102" y="520"/>
                      </a:lnTo>
                      <a:cubicBezTo>
                        <a:pt x="96" y="520"/>
                        <a:pt x="83" y="507"/>
                        <a:pt x="72" y="501"/>
                      </a:cubicBezTo>
                      <a:lnTo>
                        <a:pt x="48" y="477"/>
                      </a:lnTo>
                      <a:cubicBezTo>
                        <a:pt x="48" y="471"/>
                        <a:pt x="48" y="460"/>
                        <a:pt x="55" y="454"/>
                      </a:cubicBezTo>
                      <a:lnTo>
                        <a:pt x="61" y="424"/>
                      </a:lnTo>
                      <a:lnTo>
                        <a:pt x="66" y="424"/>
                      </a:lnTo>
                      <a:cubicBezTo>
                        <a:pt x="72" y="424"/>
                        <a:pt x="83" y="418"/>
                        <a:pt x="96" y="418"/>
                      </a:cubicBezTo>
                      <a:lnTo>
                        <a:pt x="144" y="418"/>
                      </a:lnTo>
                      <a:cubicBezTo>
                        <a:pt x="149" y="418"/>
                        <a:pt x="155" y="413"/>
                        <a:pt x="162" y="405"/>
                      </a:cubicBezTo>
                      <a:lnTo>
                        <a:pt x="162" y="400"/>
                      </a:lnTo>
                      <a:cubicBezTo>
                        <a:pt x="162" y="400"/>
                        <a:pt x="162" y="394"/>
                        <a:pt x="168" y="394"/>
                      </a:cubicBezTo>
                      <a:lnTo>
                        <a:pt x="174" y="383"/>
                      </a:lnTo>
                      <a:cubicBezTo>
                        <a:pt x="174" y="383"/>
                        <a:pt x="174" y="377"/>
                        <a:pt x="179" y="370"/>
                      </a:cubicBezTo>
                      <a:lnTo>
                        <a:pt x="185" y="358"/>
                      </a:lnTo>
                      <a:lnTo>
                        <a:pt x="185" y="341"/>
                      </a:lnTo>
                      <a:cubicBezTo>
                        <a:pt x="185" y="341"/>
                        <a:pt x="179" y="334"/>
                        <a:pt x="174" y="328"/>
                      </a:cubicBezTo>
                      <a:cubicBezTo>
                        <a:pt x="174" y="317"/>
                        <a:pt x="162" y="311"/>
                        <a:pt x="155" y="298"/>
                      </a:cubicBezTo>
                      <a:cubicBezTo>
                        <a:pt x="149" y="287"/>
                        <a:pt x="149" y="281"/>
                        <a:pt x="144" y="270"/>
                      </a:cubicBezTo>
                      <a:lnTo>
                        <a:pt x="144" y="262"/>
                      </a:lnTo>
                      <a:lnTo>
                        <a:pt x="162" y="245"/>
                      </a:lnTo>
                      <a:cubicBezTo>
                        <a:pt x="162" y="240"/>
                        <a:pt x="168" y="234"/>
                        <a:pt x="174" y="227"/>
                      </a:cubicBezTo>
                      <a:lnTo>
                        <a:pt x="179" y="221"/>
                      </a:lnTo>
                      <a:lnTo>
                        <a:pt x="185" y="221"/>
                      </a:lnTo>
                      <a:cubicBezTo>
                        <a:pt x="191" y="221"/>
                        <a:pt x="204" y="227"/>
                        <a:pt x="215" y="234"/>
                      </a:cubicBezTo>
                      <a:cubicBezTo>
                        <a:pt x="234" y="240"/>
                        <a:pt x="256" y="245"/>
                        <a:pt x="256" y="245"/>
                      </a:cubicBezTo>
                      <a:cubicBezTo>
                        <a:pt x="259" y="248"/>
                        <a:pt x="263" y="250"/>
                        <a:pt x="266" y="250"/>
                      </a:cubicBezTo>
                      <a:cubicBezTo>
                        <a:pt x="269" y="250"/>
                        <a:pt x="272" y="248"/>
                        <a:pt x="275" y="245"/>
                      </a:cubicBezTo>
                      <a:lnTo>
                        <a:pt x="298" y="227"/>
                      </a:lnTo>
                      <a:lnTo>
                        <a:pt x="316" y="210"/>
                      </a:lnTo>
                      <a:cubicBezTo>
                        <a:pt x="322" y="204"/>
                        <a:pt x="328" y="198"/>
                        <a:pt x="322" y="191"/>
                      </a:cubicBezTo>
                      <a:cubicBezTo>
                        <a:pt x="322" y="191"/>
                        <a:pt x="322" y="168"/>
                        <a:pt x="316" y="144"/>
                      </a:cubicBezTo>
                      <a:lnTo>
                        <a:pt x="316" y="108"/>
                      </a:lnTo>
                      <a:lnTo>
                        <a:pt x="322" y="102"/>
                      </a:lnTo>
                      <a:cubicBezTo>
                        <a:pt x="328" y="102"/>
                        <a:pt x="334" y="97"/>
                        <a:pt x="341" y="97"/>
                      </a:cubicBezTo>
                      <a:lnTo>
                        <a:pt x="352" y="91"/>
                      </a:lnTo>
                      <a:cubicBezTo>
                        <a:pt x="358" y="91"/>
                        <a:pt x="358" y="84"/>
                        <a:pt x="364" y="84"/>
                      </a:cubicBezTo>
                      <a:lnTo>
                        <a:pt x="369" y="84"/>
                      </a:lnTo>
                      <a:cubicBezTo>
                        <a:pt x="377" y="91"/>
                        <a:pt x="388" y="97"/>
                        <a:pt x="394" y="108"/>
                      </a:cubicBezTo>
                      <a:cubicBezTo>
                        <a:pt x="412" y="120"/>
                        <a:pt x="429" y="138"/>
                        <a:pt x="429" y="138"/>
                      </a:cubicBezTo>
                      <a:cubicBezTo>
                        <a:pt x="435" y="144"/>
                        <a:pt x="441" y="144"/>
                        <a:pt x="448" y="144"/>
                      </a:cubicBezTo>
                      <a:lnTo>
                        <a:pt x="471" y="138"/>
                      </a:lnTo>
                      <a:lnTo>
                        <a:pt x="477" y="132"/>
                      </a:lnTo>
                      <a:lnTo>
                        <a:pt x="501" y="132"/>
                      </a:lnTo>
                      <a:cubicBezTo>
                        <a:pt x="507" y="127"/>
                        <a:pt x="512" y="127"/>
                        <a:pt x="512" y="114"/>
                      </a:cubicBezTo>
                      <a:lnTo>
                        <a:pt x="519" y="102"/>
                      </a:lnTo>
                      <a:cubicBezTo>
                        <a:pt x="519" y="97"/>
                        <a:pt x="525" y="84"/>
                        <a:pt x="525" y="72"/>
                      </a:cubicBezTo>
                      <a:cubicBezTo>
                        <a:pt x="531" y="61"/>
                        <a:pt x="537" y="42"/>
                        <a:pt x="537" y="37"/>
                      </a:cubicBezTo>
                      <a:close/>
                      <a:moveTo>
                        <a:pt x="525" y="1"/>
                      </a:moveTo>
                      <a:cubicBezTo>
                        <a:pt x="519" y="1"/>
                        <a:pt x="512" y="7"/>
                        <a:pt x="507" y="12"/>
                      </a:cubicBezTo>
                      <a:cubicBezTo>
                        <a:pt x="507" y="12"/>
                        <a:pt x="501" y="37"/>
                        <a:pt x="489" y="61"/>
                      </a:cubicBezTo>
                      <a:cubicBezTo>
                        <a:pt x="489" y="72"/>
                        <a:pt x="484" y="84"/>
                        <a:pt x="484" y="97"/>
                      </a:cubicBezTo>
                      <a:lnTo>
                        <a:pt x="477" y="97"/>
                      </a:lnTo>
                      <a:cubicBezTo>
                        <a:pt x="477" y="97"/>
                        <a:pt x="471" y="97"/>
                        <a:pt x="465" y="102"/>
                      </a:cubicBezTo>
                      <a:lnTo>
                        <a:pt x="448" y="108"/>
                      </a:lnTo>
                      <a:lnTo>
                        <a:pt x="418" y="78"/>
                      </a:lnTo>
                      <a:lnTo>
                        <a:pt x="394" y="55"/>
                      </a:lnTo>
                      <a:lnTo>
                        <a:pt x="382" y="48"/>
                      </a:lnTo>
                      <a:cubicBezTo>
                        <a:pt x="377" y="42"/>
                        <a:pt x="369" y="42"/>
                        <a:pt x="364" y="42"/>
                      </a:cubicBezTo>
                      <a:lnTo>
                        <a:pt x="352" y="48"/>
                      </a:lnTo>
                      <a:cubicBezTo>
                        <a:pt x="347" y="55"/>
                        <a:pt x="341" y="55"/>
                        <a:pt x="334" y="61"/>
                      </a:cubicBezTo>
                      <a:lnTo>
                        <a:pt x="322" y="61"/>
                      </a:lnTo>
                      <a:cubicBezTo>
                        <a:pt x="316" y="67"/>
                        <a:pt x="311" y="72"/>
                        <a:pt x="305" y="72"/>
                      </a:cubicBezTo>
                      <a:lnTo>
                        <a:pt x="298" y="78"/>
                      </a:lnTo>
                      <a:cubicBezTo>
                        <a:pt x="292" y="78"/>
                        <a:pt x="286" y="84"/>
                        <a:pt x="286" y="84"/>
                      </a:cubicBezTo>
                      <a:cubicBezTo>
                        <a:pt x="281" y="91"/>
                        <a:pt x="281" y="97"/>
                        <a:pt x="281" y="102"/>
                      </a:cubicBezTo>
                      <a:lnTo>
                        <a:pt x="281" y="150"/>
                      </a:lnTo>
                      <a:cubicBezTo>
                        <a:pt x="286" y="162"/>
                        <a:pt x="286" y="180"/>
                        <a:pt x="286" y="185"/>
                      </a:cubicBezTo>
                      <a:lnTo>
                        <a:pt x="275" y="198"/>
                      </a:lnTo>
                      <a:lnTo>
                        <a:pt x="269" y="204"/>
                      </a:lnTo>
                      <a:lnTo>
                        <a:pt x="262" y="210"/>
                      </a:lnTo>
                      <a:cubicBezTo>
                        <a:pt x="251" y="210"/>
                        <a:pt x="239" y="204"/>
                        <a:pt x="226" y="198"/>
                      </a:cubicBezTo>
                      <a:cubicBezTo>
                        <a:pt x="215" y="191"/>
                        <a:pt x="204" y="191"/>
                        <a:pt x="191" y="185"/>
                      </a:cubicBezTo>
                      <a:lnTo>
                        <a:pt x="174" y="185"/>
                      </a:lnTo>
                      <a:cubicBezTo>
                        <a:pt x="172" y="183"/>
                        <a:pt x="170" y="183"/>
                        <a:pt x="168" y="183"/>
                      </a:cubicBezTo>
                      <a:cubicBezTo>
                        <a:pt x="165" y="183"/>
                        <a:pt x="162" y="185"/>
                        <a:pt x="162" y="185"/>
                      </a:cubicBezTo>
                      <a:lnTo>
                        <a:pt x="155" y="191"/>
                      </a:lnTo>
                      <a:lnTo>
                        <a:pt x="149" y="198"/>
                      </a:lnTo>
                      <a:lnTo>
                        <a:pt x="144" y="204"/>
                      </a:lnTo>
                      <a:cubicBezTo>
                        <a:pt x="144" y="210"/>
                        <a:pt x="138" y="215"/>
                        <a:pt x="132" y="221"/>
                      </a:cubicBezTo>
                      <a:lnTo>
                        <a:pt x="114" y="240"/>
                      </a:lnTo>
                      <a:lnTo>
                        <a:pt x="108" y="257"/>
                      </a:lnTo>
                      <a:cubicBezTo>
                        <a:pt x="102" y="257"/>
                        <a:pt x="102" y="270"/>
                        <a:pt x="102" y="275"/>
                      </a:cubicBezTo>
                      <a:lnTo>
                        <a:pt x="114" y="287"/>
                      </a:lnTo>
                      <a:cubicBezTo>
                        <a:pt x="114" y="293"/>
                        <a:pt x="119" y="305"/>
                        <a:pt x="126" y="317"/>
                      </a:cubicBezTo>
                      <a:cubicBezTo>
                        <a:pt x="132" y="328"/>
                        <a:pt x="138" y="341"/>
                        <a:pt x="144" y="347"/>
                      </a:cubicBezTo>
                      <a:lnTo>
                        <a:pt x="149" y="347"/>
                      </a:lnTo>
                      <a:lnTo>
                        <a:pt x="144" y="353"/>
                      </a:lnTo>
                      <a:cubicBezTo>
                        <a:pt x="144" y="358"/>
                        <a:pt x="138" y="364"/>
                        <a:pt x="138" y="364"/>
                      </a:cubicBezTo>
                      <a:lnTo>
                        <a:pt x="132" y="377"/>
                      </a:lnTo>
                      <a:lnTo>
                        <a:pt x="132" y="383"/>
                      </a:lnTo>
                      <a:lnTo>
                        <a:pt x="96" y="383"/>
                      </a:lnTo>
                      <a:cubicBezTo>
                        <a:pt x="83" y="383"/>
                        <a:pt x="66" y="388"/>
                        <a:pt x="61" y="388"/>
                      </a:cubicBezTo>
                      <a:lnTo>
                        <a:pt x="42" y="388"/>
                      </a:lnTo>
                      <a:cubicBezTo>
                        <a:pt x="36" y="394"/>
                        <a:pt x="31" y="394"/>
                        <a:pt x="31" y="400"/>
                      </a:cubicBezTo>
                      <a:lnTo>
                        <a:pt x="19" y="441"/>
                      </a:lnTo>
                      <a:cubicBezTo>
                        <a:pt x="12" y="454"/>
                        <a:pt x="12" y="465"/>
                        <a:pt x="12" y="471"/>
                      </a:cubicBezTo>
                      <a:lnTo>
                        <a:pt x="6" y="484"/>
                      </a:lnTo>
                      <a:cubicBezTo>
                        <a:pt x="6" y="490"/>
                        <a:pt x="6" y="495"/>
                        <a:pt x="12" y="501"/>
                      </a:cubicBezTo>
                      <a:cubicBezTo>
                        <a:pt x="12" y="501"/>
                        <a:pt x="36" y="520"/>
                        <a:pt x="55" y="531"/>
                      </a:cubicBezTo>
                      <a:cubicBezTo>
                        <a:pt x="66" y="537"/>
                        <a:pt x="72" y="548"/>
                        <a:pt x="83" y="548"/>
                      </a:cubicBezTo>
                      <a:lnTo>
                        <a:pt x="83" y="556"/>
                      </a:lnTo>
                      <a:lnTo>
                        <a:pt x="83" y="573"/>
                      </a:lnTo>
                      <a:lnTo>
                        <a:pt x="83" y="591"/>
                      </a:lnTo>
                      <a:cubicBezTo>
                        <a:pt x="72" y="591"/>
                        <a:pt x="61" y="597"/>
                        <a:pt x="48" y="608"/>
                      </a:cubicBezTo>
                      <a:cubicBezTo>
                        <a:pt x="31" y="620"/>
                        <a:pt x="6" y="633"/>
                        <a:pt x="6" y="633"/>
                      </a:cubicBezTo>
                      <a:cubicBezTo>
                        <a:pt x="1" y="638"/>
                        <a:pt x="1" y="644"/>
                        <a:pt x="1" y="650"/>
                      </a:cubicBezTo>
                      <a:lnTo>
                        <a:pt x="1" y="663"/>
                      </a:lnTo>
                      <a:lnTo>
                        <a:pt x="1" y="674"/>
                      </a:lnTo>
                      <a:cubicBezTo>
                        <a:pt x="1" y="680"/>
                        <a:pt x="6" y="686"/>
                        <a:pt x="6" y="691"/>
                      </a:cubicBezTo>
                      <a:lnTo>
                        <a:pt x="6" y="698"/>
                      </a:lnTo>
                      <a:cubicBezTo>
                        <a:pt x="6" y="710"/>
                        <a:pt x="6" y="716"/>
                        <a:pt x="12" y="721"/>
                      </a:cubicBezTo>
                      <a:lnTo>
                        <a:pt x="12" y="734"/>
                      </a:lnTo>
                      <a:cubicBezTo>
                        <a:pt x="12" y="740"/>
                        <a:pt x="19" y="746"/>
                        <a:pt x="25" y="746"/>
                      </a:cubicBezTo>
                      <a:lnTo>
                        <a:pt x="42" y="751"/>
                      </a:lnTo>
                      <a:cubicBezTo>
                        <a:pt x="48" y="751"/>
                        <a:pt x="61" y="757"/>
                        <a:pt x="72" y="757"/>
                      </a:cubicBezTo>
                      <a:cubicBezTo>
                        <a:pt x="83" y="763"/>
                        <a:pt x="96" y="763"/>
                        <a:pt x="108" y="763"/>
                      </a:cubicBezTo>
                      <a:lnTo>
                        <a:pt x="114" y="763"/>
                      </a:lnTo>
                      <a:lnTo>
                        <a:pt x="119" y="781"/>
                      </a:lnTo>
                      <a:lnTo>
                        <a:pt x="119" y="787"/>
                      </a:lnTo>
                      <a:lnTo>
                        <a:pt x="119" y="793"/>
                      </a:lnTo>
                      <a:lnTo>
                        <a:pt x="126" y="799"/>
                      </a:lnTo>
                      <a:lnTo>
                        <a:pt x="119" y="799"/>
                      </a:lnTo>
                      <a:cubicBezTo>
                        <a:pt x="114" y="811"/>
                        <a:pt x="108" y="817"/>
                        <a:pt x="102" y="829"/>
                      </a:cubicBezTo>
                      <a:cubicBezTo>
                        <a:pt x="96" y="841"/>
                        <a:pt x="83" y="847"/>
                        <a:pt x="78" y="859"/>
                      </a:cubicBezTo>
                      <a:lnTo>
                        <a:pt x="72" y="870"/>
                      </a:lnTo>
                      <a:cubicBezTo>
                        <a:pt x="72" y="877"/>
                        <a:pt x="66" y="883"/>
                        <a:pt x="72" y="889"/>
                      </a:cubicBezTo>
                      <a:lnTo>
                        <a:pt x="78" y="900"/>
                      </a:lnTo>
                      <a:cubicBezTo>
                        <a:pt x="83" y="906"/>
                        <a:pt x="83" y="913"/>
                        <a:pt x="91" y="919"/>
                      </a:cubicBezTo>
                      <a:lnTo>
                        <a:pt x="96" y="924"/>
                      </a:lnTo>
                      <a:cubicBezTo>
                        <a:pt x="96" y="930"/>
                        <a:pt x="102" y="936"/>
                        <a:pt x="108" y="941"/>
                      </a:cubicBezTo>
                      <a:lnTo>
                        <a:pt x="108" y="949"/>
                      </a:lnTo>
                      <a:lnTo>
                        <a:pt x="114" y="954"/>
                      </a:lnTo>
                      <a:lnTo>
                        <a:pt x="119" y="960"/>
                      </a:lnTo>
                      <a:cubicBezTo>
                        <a:pt x="119" y="966"/>
                        <a:pt x="132" y="966"/>
                        <a:pt x="138" y="966"/>
                      </a:cubicBezTo>
                      <a:lnTo>
                        <a:pt x="149" y="966"/>
                      </a:lnTo>
                      <a:cubicBezTo>
                        <a:pt x="162" y="960"/>
                        <a:pt x="174" y="960"/>
                        <a:pt x="185" y="960"/>
                      </a:cubicBezTo>
                      <a:cubicBezTo>
                        <a:pt x="198" y="954"/>
                        <a:pt x="215" y="949"/>
                        <a:pt x="221" y="949"/>
                      </a:cubicBezTo>
                      <a:lnTo>
                        <a:pt x="234" y="960"/>
                      </a:lnTo>
                      <a:lnTo>
                        <a:pt x="245" y="971"/>
                      </a:lnTo>
                      <a:cubicBezTo>
                        <a:pt x="245" y="984"/>
                        <a:pt x="239" y="996"/>
                        <a:pt x="239" y="1007"/>
                      </a:cubicBezTo>
                      <a:cubicBezTo>
                        <a:pt x="234" y="1026"/>
                        <a:pt x="234" y="1037"/>
                        <a:pt x="234" y="1043"/>
                      </a:cubicBezTo>
                      <a:lnTo>
                        <a:pt x="226" y="1062"/>
                      </a:lnTo>
                      <a:cubicBezTo>
                        <a:pt x="226" y="1067"/>
                        <a:pt x="234" y="1073"/>
                        <a:pt x="234" y="1079"/>
                      </a:cubicBezTo>
                      <a:lnTo>
                        <a:pt x="239" y="1079"/>
                      </a:lnTo>
                      <a:lnTo>
                        <a:pt x="245" y="1084"/>
                      </a:lnTo>
                      <a:lnTo>
                        <a:pt x="251" y="1092"/>
                      </a:lnTo>
                      <a:cubicBezTo>
                        <a:pt x="256" y="1092"/>
                        <a:pt x="262" y="1097"/>
                        <a:pt x="269" y="1103"/>
                      </a:cubicBezTo>
                      <a:lnTo>
                        <a:pt x="281" y="1109"/>
                      </a:lnTo>
                      <a:cubicBezTo>
                        <a:pt x="286" y="1109"/>
                        <a:pt x="292" y="1114"/>
                        <a:pt x="292" y="1114"/>
                      </a:cubicBezTo>
                      <a:lnTo>
                        <a:pt x="305" y="1120"/>
                      </a:lnTo>
                      <a:cubicBezTo>
                        <a:pt x="311" y="1127"/>
                        <a:pt x="311" y="1127"/>
                        <a:pt x="316" y="1127"/>
                      </a:cubicBezTo>
                      <a:cubicBezTo>
                        <a:pt x="316" y="1127"/>
                        <a:pt x="322" y="1127"/>
                        <a:pt x="322" y="1120"/>
                      </a:cubicBezTo>
                      <a:lnTo>
                        <a:pt x="341" y="1114"/>
                      </a:lnTo>
                      <a:cubicBezTo>
                        <a:pt x="347" y="1109"/>
                        <a:pt x="358" y="1103"/>
                        <a:pt x="364" y="1097"/>
                      </a:cubicBezTo>
                      <a:cubicBezTo>
                        <a:pt x="377" y="1084"/>
                        <a:pt x="388" y="1079"/>
                        <a:pt x="394" y="1073"/>
                      </a:cubicBezTo>
                      <a:lnTo>
                        <a:pt x="412" y="1073"/>
                      </a:lnTo>
                      <a:lnTo>
                        <a:pt x="412" y="1079"/>
                      </a:lnTo>
                      <a:lnTo>
                        <a:pt x="429" y="1084"/>
                      </a:lnTo>
                      <a:cubicBezTo>
                        <a:pt x="429" y="1097"/>
                        <a:pt x="435" y="1109"/>
                        <a:pt x="435" y="1120"/>
                      </a:cubicBezTo>
                      <a:cubicBezTo>
                        <a:pt x="441" y="1133"/>
                        <a:pt x="441" y="1144"/>
                        <a:pt x="448" y="1156"/>
                      </a:cubicBezTo>
                      <a:lnTo>
                        <a:pt x="448" y="1169"/>
                      </a:lnTo>
                      <a:cubicBezTo>
                        <a:pt x="454" y="1174"/>
                        <a:pt x="454" y="1180"/>
                        <a:pt x="459" y="1180"/>
                      </a:cubicBezTo>
                      <a:lnTo>
                        <a:pt x="471" y="1186"/>
                      </a:lnTo>
                      <a:lnTo>
                        <a:pt x="495" y="1186"/>
                      </a:lnTo>
                      <a:lnTo>
                        <a:pt x="501" y="1192"/>
                      </a:lnTo>
                      <a:lnTo>
                        <a:pt x="531" y="1192"/>
                      </a:lnTo>
                      <a:cubicBezTo>
                        <a:pt x="542" y="1192"/>
                        <a:pt x="548" y="1199"/>
                        <a:pt x="548" y="1199"/>
                      </a:cubicBezTo>
                      <a:cubicBezTo>
                        <a:pt x="555" y="1199"/>
                        <a:pt x="561" y="1192"/>
                        <a:pt x="561" y="1186"/>
                      </a:cubicBezTo>
                      <a:cubicBezTo>
                        <a:pt x="561" y="1186"/>
                        <a:pt x="578" y="1169"/>
                        <a:pt x="591" y="1144"/>
                      </a:cubicBezTo>
                      <a:cubicBezTo>
                        <a:pt x="597" y="1133"/>
                        <a:pt x="602" y="1120"/>
                        <a:pt x="608" y="1109"/>
                      </a:cubicBezTo>
                      <a:lnTo>
                        <a:pt x="644" y="1109"/>
                      </a:lnTo>
                      <a:lnTo>
                        <a:pt x="644" y="1114"/>
                      </a:lnTo>
                      <a:cubicBezTo>
                        <a:pt x="650" y="1120"/>
                        <a:pt x="655" y="1133"/>
                        <a:pt x="662" y="1139"/>
                      </a:cubicBezTo>
                      <a:cubicBezTo>
                        <a:pt x="680" y="1163"/>
                        <a:pt x="691" y="1180"/>
                        <a:pt x="691" y="1180"/>
                      </a:cubicBezTo>
                      <a:cubicBezTo>
                        <a:pt x="698" y="1186"/>
                        <a:pt x="704" y="1186"/>
                        <a:pt x="710" y="1186"/>
                      </a:cubicBezTo>
                      <a:lnTo>
                        <a:pt x="721" y="1186"/>
                      </a:lnTo>
                      <a:cubicBezTo>
                        <a:pt x="734" y="1180"/>
                        <a:pt x="740" y="1180"/>
                        <a:pt x="751" y="1174"/>
                      </a:cubicBezTo>
                      <a:lnTo>
                        <a:pt x="792" y="1163"/>
                      </a:lnTo>
                      <a:cubicBezTo>
                        <a:pt x="798" y="1163"/>
                        <a:pt x="805" y="1156"/>
                        <a:pt x="805" y="1150"/>
                      </a:cubicBezTo>
                      <a:lnTo>
                        <a:pt x="805" y="1133"/>
                      </a:lnTo>
                      <a:cubicBezTo>
                        <a:pt x="811" y="1127"/>
                        <a:pt x="811" y="1114"/>
                        <a:pt x="811" y="1103"/>
                      </a:cubicBezTo>
                      <a:cubicBezTo>
                        <a:pt x="811" y="1092"/>
                        <a:pt x="817" y="1079"/>
                        <a:pt x="817" y="1067"/>
                      </a:cubicBezTo>
                      <a:lnTo>
                        <a:pt x="817" y="1062"/>
                      </a:lnTo>
                      <a:lnTo>
                        <a:pt x="828" y="1056"/>
                      </a:lnTo>
                      <a:cubicBezTo>
                        <a:pt x="828" y="1056"/>
                        <a:pt x="834" y="1056"/>
                        <a:pt x="841" y="1049"/>
                      </a:cubicBezTo>
                      <a:lnTo>
                        <a:pt x="847" y="1049"/>
                      </a:lnTo>
                      <a:cubicBezTo>
                        <a:pt x="858" y="1056"/>
                        <a:pt x="870" y="1062"/>
                        <a:pt x="877" y="1067"/>
                      </a:cubicBezTo>
                      <a:cubicBezTo>
                        <a:pt x="888" y="1073"/>
                        <a:pt x="900" y="1079"/>
                        <a:pt x="905" y="1084"/>
                      </a:cubicBezTo>
                      <a:lnTo>
                        <a:pt x="924" y="1092"/>
                      </a:lnTo>
                      <a:lnTo>
                        <a:pt x="941" y="1092"/>
                      </a:lnTo>
                      <a:lnTo>
                        <a:pt x="977" y="1062"/>
                      </a:lnTo>
                      <a:lnTo>
                        <a:pt x="990" y="1049"/>
                      </a:lnTo>
                      <a:lnTo>
                        <a:pt x="995" y="1043"/>
                      </a:lnTo>
                      <a:cubicBezTo>
                        <a:pt x="1001" y="1043"/>
                        <a:pt x="1001" y="1043"/>
                        <a:pt x="1001" y="1037"/>
                      </a:cubicBezTo>
                      <a:lnTo>
                        <a:pt x="1007" y="1037"/>
                      </a:lnTo>
                      <a:cubicBezTo>
                        <a:pt x="1013" y="1032"/>
                        <a:pt x="1013" y="1026"/>
                        <a:pt x="1013" y="1020"/>
                      </a:cubicBezTo>
                      <a:lnTo>
                        <a:pt x="1007" y="1002"/>
                      </a:lnTo>
                      <a:cubicBezTo>
                        <a:pt x="1007" y="996"/>
                        <a:pt x="1001" y="984"/>
                        <a:pt x="995" y="971"/>
                      </a:cubicBezTo>
                      <a:cubicBezTo>
                        <a:pt x="995" y="954"/>
                        <a:pt x="990" y="941"/>
                        <a:pt x="984" y="936"/>
                      </a:cubicBezTo>
                      <a:lnTo>
                        <a:pt x="995" y="924"/>
                      </a:lnTo>
                      <a:lnTo>
                        <a:pt x="995" y="919"/>
                      </a:lnTo>
                      <a:lnTo>
                        <a:pt x="1007" y="906"/>
                      </a:lnTo>
                      <a:cubicBezTo>
                        <a:pt x="1020" y="906"/>
                        <a:pt x="1031" y="913"/>
                        <a:pt x="1043" y="913"/>
                      </a:cubicBezTo>
                      <a:cubicBezTo>
                        <a:pt x="1067" y="913"/>
                        <a:pt x="1097" y="919"/>
                        <a:pt x="1097" y="919"/>
                      </a:cubicBezTo>
                      <a:cubicBezTo>
                        <a:pt x="1103" y="919"/>
                        <a:pt x="1108" y="913"/>
                        <a:pt x="1108" y="906"/>
                      </a:cubicBezTo>
                      <a:cubicBezTo>
                        <a:pt x="1108" y="906"/>
                        <a:pt x="1114" y="900"/>
                        <a:pt x="1120" y="894"/>
                      </a:cubicBezTo>
                      <a:lnTo>
                        <a:pt x="1120" y="889"/>
                      </a:lnTo>
                      <a:cubicBezTo>
                        <a:pt x="1127" y="883"/>
                        <a:pt x="1127" y="877"/>
                        <a:pt x="1133" y="870"/>
                      </a:cubicBezTo>
                      <a:lnTo>
                        <a:pt x="1138" y="859"/>
                      </a:lnTo>
                      <a:cubicBezTo>
                        <a:pt x="1138" y="853"/>
                        <a:pt x="1144" y="847"/>
                        <a:pt x="1144" y="841"/>
                      </a:cubicBezTo>
                      <a:lnTo>
                        <a:pt x="1150" y="834"/>
                      </a:lnTo>
                      <a:cubicBezTo>
                        <a:pt x="1150" y="823"/>
                        <a:pt x="1150" y="817"/>
                        <a:pt x="1144" y="811"/>
                      </a:cubicBezTo>
                      <a:lnTo>
                        <a:pt x="1138" y="799"/>
                      </a:lnTo>
                      <a:cubicBezTo>
                        <a:pt x="1133" y="793"/>
                        <a:pt x="1120" y="787"/>
                        <a:pt x="1114" y="776"/>
                      </a:cubicBezTo>
                      <a:cubicBezTo>
                        <a:pt x="1103" y="763"/>
                        <a:pt x="1097" y="751"/>
                        <a:pt x="1091" y="746"/>
                      </a:cubicBezTo>
                      <a:lnTo>
                        <a:pt x="1091" y="734"/>
                      </a:lnTo>
                      <a:lnTo>
                        <a:pt x="1097" y="721"/>
                      </a:lnTo>
                      <a:lnTo>
                        <a:pt x="1097" y="716"/>
                      </a:lnTo>
                      <a:lnTo>
                        <a:pt x="1103" y="710"/>
                      </a:lnTo>
                      <a:cubicBezTo>
                        <a:pt x="1108" y="710"/>
                        <a:pt x="1120" y="710"/>
                        <a:pt x="1133" y="704"/>
                      </a:cubicBezTo>
                      <a:cubicBezTo>
                        <a:pt x="1156" y="698"/>
                        <a:pt x="1180" y="686"/>
                        <a:pt x="1180" y="686"/>
                      </a:cubicBezTo>
                      <a:cubicBezTo>
                        <a:pt x="1186" y="686"/>
                        <a:pt x="1191" y="680"/>
                        <a:pt x="1191" y="674"/>
                      </a:cubicBezTo>
                      <a:lnTo>
                        <a:pt x="1191" y="656"/>
                      </a:lnTo>
                      <a:cubicBezTo>
                        <a:pt x="1191" y="650"/>
                        <a:pt x="1191" y="644"/>
                        <a:pt x="1198" y="638"/>
                      </a:cubicBezTo>
                      <a:lnTo>
                        <a:pt x="1198" y="627"/>
                      </a:lnTo>
                      <a:lnTo>
                        <a:pt x="1198" y="608"/>
                      </a:lnTo>
                      <a:lnTo>
                        <a:pt x="1198" y="603"/>
                      </a:lnTo>
                      <a:lnTo>
                        <a:pt x="1198" y="584"/>
                      </a:lnTo>
                      <a:cubicBezTo>
                        <a:pt x="1198" y="578"/>
                        <a:pt x="1191" y="573"/>
                        <a:pt x="1186" y="573"/>
                      </a:cubicBezTo>
                      <a:lnTo>
                        <a:pt x="1174" y="567"/>
                      </a:lnTo>
                      <a:cubicBezTo>
                        <a:pt x="1163" y="561"/>
                        <a:pt x="1156" y="556"/>
                        <a:pt x="1144" y="548"/>
                      </a:cubicBezTo>
                      <a:cubicBezTo>
                        <a:pt x="1133" y="543"/>
                        <a:pt x="1120" y="537"/>
                        <a:pt x="1108" y="537"/>
                      </a:cubicBezTo>
                      <a:lnTo>
                        <a:pt x="1108" y="531"/>
                      </a:lnTo>
                      <a:cubicBezTo>
                        <a:pt x="1108" y="526"/>
                        <a:pt x="1103" y="520"/>
                        <a:pt x="1103" y="520"/>
                      </a:cubicBezTo>
                      <a:lnTo>
                        <a:pt x="1103" y="501"/>
                      </a:lnTo>
                      <a:lnTo>
                        <a:pt x="1103" y="495"/>
                      </a:lnTo>
                      <a:cubicBezTo>
                        <a:pt x="1114" y="490"/>
                        <a:pt x="1120" y="484"/>
                        <a:pt x="1133" y="477"/>
                      </a:cubicBezTo>
                      <a:cubicBezTo>
                        <a:pt x="1138" y="465"/>
                        <a:pt x="1150" y="460"/>
                        <a:pt x="1156" y="454"/>
                      </a:cubicBezTo>
                      <a:cubicBezTo>
                        <a:pt x="1156" y="448"/>
                        <a:pt x="1163" y="448"/>
                        <a:pt x="1163" y="441"/>
                      </a:cubicBezTo>
                      <a:lnTo>
                        <a:pt x="1168" y="441"/>
                      </a:lnTo>
                      <a:cubicBezTo>
                        <a:pt x="1174" y="435"/>
                        <a:pt x="1174" y="430"/>
                        <a:pt x="1168" y="424"/>
                      </a:cubicBezTo>
                      <a:lnTo>
                        <a:pt x="1168" y="405"/>
                      </a:lnTo>
                      <a:cubicBezTo>
                        <a:pt x="1163" y="405"/>
                        <a:pt x="1163" y="400"/>
                        <a:pt x="1163" y="394"/>
                      </a:cubicBezTo>
                      <a:lnTo>
                        <a:pt x="1156" y="383"/>
                      </a:lnTo>
                      <a:cubicBezTo>
                        <a:pt x="1156" y="377"/>
                        <a:pt x="1150" y="364"/>
                        <a:pt x="1150" y="358"/>
                      </a:cubicBezTo>
                      <a:lnTo>
                        <a:pt x="1144" y="347"/>
                      </a:lnTo>
                      <a:cubicBezTo>
                        <a:pt x="1138" y="347"/>
                        <a:pt x="1138" y="341"/>
                        <a:pt x="1138" y="341"/>
                      </a:cubicBezTo>
                      <a:cubicBezTo>
                        <a:pt x="1138" y="341"/>
                        <a:pt x="1133" y="334"/>
                        <a:pt x="1127" y="334"/>
                      </a:cubicBezTo>
                      <a:lnTo>
                        <a:pt x="1037" y="334"/>
                      </a:lnTo>
                      <a:lnTo>
                        <a:pt x="1037" y="328"/>
                      </a:lnTo>
                      <a:lnTo>
                        <a:pt x="1031" y="317"/>
                      </a:lnTo>
                      <a:lnTo>
                        <a:pt x="1025" y="317"/>
                      </a:lnTo>
                      <a:lnTo>
                        <a:pt x="1020" y="305"/>
                      </a:lnTo>
                      <a:cubicBezTo>
                        <a:pt x="1025" y="293"/>
                        <a:pt x="1031" y="281"/>
                        <a:pt x="1037" y="270"/>
                      </a:cubicBezTo>
                      <a:cubicBezTo>
                        <a:pt x="1037" y="257"/>
                        <a:pt x="1043" y="245"/>
                        <a:pt x="1048" y="240"/>
                      </a:cubicBezTo>
                      <a:lnTo>
                        <a:pt x="1056" y="221"/>
                      </a:lnTo>
                      <a:cubicBezTo>
                        <a:pt x="1056" y="215"/>
                        <a:pt x="1056" y="210"/>
                        <a:pt x="1048" y="204"/>
                      </a:cubicBezTo>
                      <a:lnTo>
                        <a:pt x="1043" y="191"/>
                      </a:lnTo>
                      <a:lnTo>
                        <a:pt x="1020" y="174"/>
                      </a:lnTo>
                      <a:lnTo>
                        <a:pt x="1001" y="155"/>
                      </a:lnTo>
                      <a:cubicBezTo>
                        <a:pt x="995" y="150"/>
                        <a:pt x="990" y="144"/>
                        <a:pt x="990" y="144"/>
                      </a:cubicBezTo>
                      <a:cubicBezTo>
                        <a:pt x="987" y="141"/>
                        <a:pt x="984" y="140"/>
                        <a:pt x="980" y="140"/>
                      </a:cubicBezTo>
                      <a:cubicBezTo>
                        <a:pt x="977" y="140"/>
                        <a:pt x="974" y="141"/>
                        <a:pt x="971" y="144"/>
                      </a:cubicBezTo>
                      <a:lnTo>
                        <a:pt x="960" y="150"/>
                      </a:lnTo>
                      <a:cubicBezTo>
                        <a:pt x="948" y="150"/>
                        <a:pt x="935" y="155"/>
                        <a:pt x="924" y="162"/>
                      </a:cubicBezTo>
                      <a:cubicBezTo>
                        <a:pt x="913" y="168"/>
                        <a:pt x="900" y="174"/>
                        <a:pt x="894" y="180"/>
                      </a:cubicBezTo>
                      <a:lnTo>
                        <a:pt x="883" y="168"/>
                      </a:lnTo>
                      <a:lnTo>
                        <a:pt x="877" y="168"/>
                      </a:lnTo>
                      <a:lnTo>
                        <a:pt x="864" y="162"/>
                      </a:lnTo>
                      <a:lnTo>
                        <a:pt x="864" y="155"/>
                      </a:lnTo>
                      <a:lnTo>
                        <a:pt x="864" y="120"/>
                      </a:lnTo>
                      <a:cubicBezTo>
                        <a:pt x="864" y="97"/>
                        <a:pt x="858" y="72"/>
                        <a:pt x="858" y="67"/>
                      </a:cubicBezTo>
                      <a:cubicBezTo>
                        <a:pt x="858" y="61"/>
                        <a:pt x="858" y="61"/>
                        <a:pt x="853" y="55"/>
                      </a:cubicBezTo>
                      <a:lnTo>
                        <a:pt x="847" y="55"/>
                      </a:lnTo>
                      <a:lnTo>
                        <a:pt x="834" y="48"/>
                      </a:lnTo>
                      <a:cubicBezTo>
                        <a:pt x="828" y="42"/>
                        <a:pt x="823" y="42"/>
                        <a:pt x="811" y="37"/>
                      </a:cubicBezTo>
                      <a:lnTo>
                        <a:pt x="798" y="31"/>
                      </a:lnTo>
                      <a:lnTo>
                        <a:pt x="787" y="31"/>
                      </a:lnTo>
                      <a:lnTo>
                        <a:pt x="775" y="25"/>
                      </a:lnTo>
                      <a:cubicBezTo>
                        <a:pt x="762" y="25"/>
                        <a:pt x="757" y="25"/>
                        <a:pt x="757" y="31"/>
                      </a:cubicBezTo>
                      <a:lnTo>
                        <a:pt x="751" y="31"/>
                      </a:lnTo>
                      <a:lnTo>
                        <a:pt x="745" y="37"/>
                      </a:lnTo>
                      <a:cubicBezTo>
                        <a:pt x="740" y="48"/>
                        <a:pt x="727" y="55"/>
                        <a:pt x="721" y="67"/>
                      </a:cubicBezTo>
                      <a:cubicBezTo>
                        <a:pt x="710" y="72"/>
                        <a:pt x="704" y="84"/>
                        <a:pt x="698" y="91"/>
                      </a:cubicBezTo>
                      <a:lnTo>
                        <a:pt x="698" y="97"/>
                      </a:lnTo>
                      <a:lnTo>
                        <a:pt x="691" y="91"/>
                      </a:lnTo>
                      <a:lnTo>
                        <a:pt x="662" y="91"/>
                      </a:lnTo>
                      <a:cubicBezTo>
                        <a:pt x="662" y="84"/>
                        <a:pt x="662" y="84"/>
                        <a:pt x="655" y="84"/>
                      </a:cubicBezTo>
                      <a:cubicBezTo>
                        <a:pt x="655" y="78"/>
                        <a:pt x="650" y="67"/>
                        <a:pt x="644" y="55"/>
                      </a:cubicBezTo>
                      <a:cubicBezTo>
                        <a:pt x="638" y="42"/>
                        <a:pt x="632" y="31"/>
                        <a:pt x="632" y="19"/>
                      </a:cubicBezTo>
                      <a:lnTo>
                        <a:pt x="627" y="7"/>
                      </a:lnTo>
                      <a:cubicBezTo>
                        <a:pt x="620" y="1"/>
                        <a:pt x="614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9932680" y="3888947"/>
                  <a:ext cx="152409" cy="10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346" extrusionOk="0">
                      <a:moveTo>
                        <a:pt x="245" y="36"/>
                      </a:moveTo>
                      <a:cubicBezTo>
                        <a:pt x="322" y="36"/>
                        <a:pt x="393" y="54"/>
                        <a:pt x="446" y="102"/>
                      </a:cubicBezTo>
                      <a:lnTo>
                        <a:pt x="245" y="304"/>
                      </a:lnTo>
                      <a:lnTo>
                        <a:pt x="42" y="102"/>
                      </a:lnTo>
                      <a:cubicBezTo>
                        <a:pt x="102" y="54"/>
                        <a:pt x="173" y="36"/>
                        <a:pt x="245" y="36"/>
                      </a:cubicBezTo>
                      <a:close/>
                      <a:moveTo>
                        <a:pt x="245" y="0"/>
                      </a:moveTo>
                      <a:cubicBezTo>
                        <a:pt x="160" y="0"/>
                        <a:pt x="72" y="30"/>
                        <a:pt x="6" y="84"/>
                      </a:cubicBezTo>
                      <a:cubicBezTo>
                        <a:pt x="0" y="90"/>
                        <a:pt x="0" y="90"/>
                        <a:pt x="0" y="96"/>
                      </a:cubicBezTo>
                      <a:cubicBezTo>
                        <a:pt x="0" y="102"/>
                        <a:pt x="0" y="107"/>
                        <a:pt x="6" y="107"/>
                      </a:cubicBezTo>
                      <a:lnTo>
                        <a:pt x="232" y="340"/>
                      </a:lnTo>
                      <a:cubicBezTo>
                        <a:pt x="239" y="346"/>
                        <a:pt x="245" y="346"/>
                        <a:pt x="245" y="346"/>
                      </a:cubicBezTo>
                      <a:cubicBezTo>
                        <a:pt x="250" y="346"/>
                        <a:pt x="256" y="346"/>
                        <a:pt x="256" y="340"/>
                      </a:cubicBezTo>
                      <a:lnTo>
                        <a:pt x="489" y="107"/>
                      </a:lnTo>
                      <a:cubicBezTo>
                        <a:pt x="495" y="107"/>
                        <a:pt x="495" y="102"/>
                        <a:pt x="495" y="96"/>
                      </a:cubicBezTo>
                      <a:cubicBezTo>
                        <a:pt x="495" y="90"/>
                        <a:pt x="495" y="90"/>
                        <a:pt x="489" y="84"/>
                      </a:cubicBezTo>
                      <a:cubicBezTo>
                        <a:pt x="418" y="30"/>
                        <a:pt x="333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9932680" y="4032430"/>
                  <a:ext cx="152409" cy="106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345" extrusionOk="0">
                      <a:moveTo>
                        <a:pt x="245" y="41"/>
                      </a:moveTo>
                      <a:lnTo>
                        <a:pt x="446" y="243"/>
                      </a:lnTo>
                      <a:cubicBezTo>
                        <a:pt x="393" y="292"/>
                        <a:pt x="322" y="309"/>
                        <a:pt x="245" y="309"/>
                      </a:cubicBezTo>
                      <a:cubicBezTo>
                        <a:pt x="173" y="309"/>
                        <a:pt x="102" y="292"/>
                        <a:pt x="42" y="243"/>
                      </a:cubicBezTo>
                      <a:lnTo>
                        <a:pt x="245" y="41"/>
                      </a:lnTo>
                      <a:close/>
                      <a:moveTo>
                        <a:pt x="244" y="0"/>
                      </a:moveTo>
                      <a:cubicBezTo>
                        <a:pt x="240" y="0"/>
                        <a:pt x="235" y="2"/>
                        <a:pt x="232" y="6"/>
                      </a:cubicBezTo>
                      <a:lnTo>
                        <a:pt x="6" y="237"/>
                      </a:lnTo>
                      <a:cubicBezTo>
                        <a:pt x="0" y="237"/>
                        <a:pt x="0" y="243"/>
                        <a:pt x="0" y="249"/>
                      </a:cubicBezTo>
                      <a:cubicBezTo>
                        <a:pt x="0" y="256"/>
                        <a:pt x="0" y="256"/>
                        <a:pt x="6" y="262"/>
                      </a:cubicBezTo>
                      <a:cubicBezTo>
                        <a:pt x="72" y="314"/>
                        <a:pt x="160" y="345"/>
                        <a:pt x="245" y="345"/>
                      </a:cubicBezTo>
                      <a:cubicBezTo>
                        <a:pt x="333" y="345"/>
                        <a:pt x="418" y="314"/>
                        <a:pt x="489" y="262"/>
                      </a:cubicBezTo>
                      <a:cubicBezTo>
                        <a:pt x="495" y="256"/>
                        <a:pt x="495" y="256"/>
                        <a:pt x="495" y="249"/>
                      </a:cubicBezTo>
                      <a:cubicBezTo>
                        <a:pt x="495" y="243"/>
                        <a:pt x="495" y="237"/>
                        <a:pt x="489" y="237"/>
                      </a:cubicBezTo>
                      <a:lnTo>
                        <a:pt x="256" y="6"/>
                      </a:lnTo>
                      <a:cubicBezTo>
                        <a:pt x="253" y="2"/>
                        <a:pt x="249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9874180" y="3936672"/>
                  <a:ext cx="117309" cy="15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502" extrusionOk="0">
                      <a:moveTo>
                        <a:pt x="130" y="48"/>
                      </a:moveTo>
                      <a:lnTo>
                        <a:pt x="333" y="251"/>
                      </a:lnTo>
                      <a:lnTo>
                        <a:pt x="130" y="453"/>
                      </a:lnTo>
                      <a:cubicBezTo>
                        <a:pt x="42" y="334"/>
                        <a:pt x="42" y="167"/>
                        <a:pt x="130" y="48"/>
                      </a:cubicBezTo>
                      <a:close/>
                      <a:moveTo>
                        <a:pt x="130" y="1"/>
                      </a:moveTo>
                      <a:cubicBezTo>
                        <a:pt x="124" y="1"/>
                        <a:pt x="119" y="7"/>
                        <a:pt x="113" y="7"/>
                      </a:cubicBezTo>
                      <a:cubicBezTo>
                        <a:pt x="0" y="149"/>
                        <a:pt x="0" y="352"/>
                        <a:pt x="113" y="495"/>
                      </a:cubicBezTo>
                      <a:cubicBezTo>
                        <a:pt x="119" y="495"/>
                        <a:pt x="124" y="501"/>
                        <a:pt x="130" y="501"/>
                      </a:cubicBezTo>
                      <a:cubicBezTo>
                        <a:pt x="130" y="501"/>
                        <a:pt x="136" y="495"/>
                        <a:pt x="143" y="495"/>
                      </a:cubicBezTo>
                      <a:lnTo>
                        <a:pt x="369" y="262"/>
                      </a:lnTo>
                      <a:cubicBezTo>
                        <a:pt x="380" y="257"/>
                        <a:pt x="380" y="245"/>
                        <a:pt x="369" y="238"/>
                      </a:cubicBezTo>
                      <a:lnTo>
                        <a:pt x="143" y="7"/>
                      </a:lnTo>
                      <a:cubicBezTo>
                        <a:pt x="136" y="7"/>
                        <a:pt x="130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10025973" y="3936672"/>
                  <a:ext cx="117617" cy="15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502" extrusionOk="0">
                      <a:moveTo>
                        <a:pt x="250" y="48"/>
                      </a:moveTo>
                      <a:cubicBezTo>
                        <a:pt x="335" y="167"/>
                        <a:pt x="335" y="334"/>
                        <a:pt x="250" y="453"/>
                      </a:cubicBezTo>
                      <a:lnTo>
                        <a:pt x="49" y="251"/>
                      </a:lnTo>
                      <a:lnTo>
                        <a:pt x="250" y="48"/>
                      </a:lnTo>
                      <a:close/>
                      <a:moveTo>
                        <a:pt x="250" y="1"/>
                      </a:moveTo>
                      <a:cubicBezTo>
                        <a:pt x="245" y="1"/>
                        <a:pt x="239" y="7"/>
                        <a:pt x="239" y="7"/>
                      </a:cubicBezTo>
                      <a:lnTo>
                        <a:pt x="7" y="238"/>
                      </a:lnTo>
                      <a:cubicBezTo>
                        <a:pt x="0" y="245"/>
                        <a:pt x="0" y="257"/>
                        <a:pt x="7" y="262"/>
                      </a:cubicBezTo>
                      <a:lnTo>
                        <a:pt x="239" y="495"/>
                      </a:lnTo>
                      <a:cubicBezTo>
                        <a:pt x="239" y="495"/>
                        <a:pt x="245" y="501"/>
                        <a:pt x="250" y="501"/>
                      </a:cubicBezTo>
                      <a:cubicBezTo>
                        <a:pt x="258" y="501"/>
                        <a:pt x="263" y="495"/>
                        <a:pt x="263" y="495"/>
                      </a:cubicBezTo>
                      <a:cubicBezTo>
                        <a:pt x="382" y="352"/>
                        <a:pt x="382" y="149"/>
                        <a:pt x="263" y="7"/>
                      </a:cubicBezTo>
                      <a:cubicBezTo>
                        <a:pt x="263" y="7"/>
                        <a:pt x="258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9991181" y="3995174"/>
                  <a:ext cx="35100" cy="36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20" extrusionOk="0">
                      <a:moveTo>
                        <a:pt x="55" y="37"/>
                      </a:moveTo>
                      <a:cubicBezTo>
                        <a:pt x="66" y="37"/>
                        <a:pt x="78" y="48"/>
                        <a:pt x="78" y="61"/>
                      </a:cubicBezTo>
                      <a:cubicBezTo>
                        <a:pt x="78" y="72"/>
                        <a:pt x="66" y="84"/>
                        <a:pt x="55" y="84"/>
                      </a:cubicBezTo>
                      <a:cubicBezTo>
                        <a:pt x="42" y="84"/>
                        <a:pt x="36" y="72"/>
                        <a:pt x="36" y="61"/>
                      </a:cubicBezTo>
                      <a:cubicBezTo>
                        <a:pt x="36" y="48"/>
                        <a:pt x="42" y="37"/>
                        <a:pt x="55" y="37"/>
                      </a:cubicBezTo>
                      <a:close/>
                      <a:moveTo>
                        <a:pt x="55" y="1"/>
                      </a:moveTo>
                      <a:cubicBezTo>
                        <a:pt x="25" y="1"/>
                        <a:pt x="0" y="31"/>
                        <a:pt x="0" y="61"/>
                      </a:cubicBezTo>
                      <a:cubicBezTo>
                        <a:pt x="0" y="91"/>
                        <a:pt x="25" y="120"/>
                        <a:pt x="55" y="120"/>
                      </a:cubicBezTo>
                      <a:cubicBezTo>
                        <a:pt x="90" y="120"/>
                        <a:pt x="113" y="91"/>
                        <a:pt x="113" y="61"/>
                      </a:cubicBezTo>
                      <a:cubicBezTo>
                        <a:pt x="113" y="31"/>
                        <a:pt x="90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4" name="Google Shape;144;p3"/>
              <p:cNvGrpSpPr/>
              <p:nvPr/>
            </p:nvGrpSpPr>
            <p:grpSpPr>
              <a:xfrm rot="8909331" flipH="1">
                <a:off x="3557156" y="4672263"/>
                <a:ext cx="381578" cy="426545"/>
                <a:chOff x="1998163" y="1095839"/>
                <a:chExt cx="228320" cy="255213"/>
              </a:xfrm>
            </p:grpSpPr>
            <p:sp>
              <p:nvSpPr>
                <p:cNvPr id="145" name="Google Shape;145;p3"/>
                <p:cNvSpPr/>
                <p:nvPr/>
              </p:nvSpPr>
              <p:spPr>
                <a:xfrm>
                  <a:off x="1998163" y="1243299"/>
                  <a:ext cx="161539" cy="10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" h="597" extrusionOk="0">
                      <a:moveTo>
                        <a:pt x="728" y="36"/>
                      </a:moveTo>
                      <a:lnTo>
                        <a:pt x="728" y="256"/>
                      </a:lnTo>
                      <a:cubicBezTo>
                        <a:pt x="728" y="263"/>
                        <a:pt x="728" y="269"/>
                        <a:pt x="734" y="275"/>
                      </a:cubicBezTo>
                      <a:cubicBezTo>
                        <a:pt x="740" y="275"/>
                        <a:pt x="751" y="275"/>
                        <a:pt x="758" y="269"/>
                      </a:cubicBezTo>
                      <a:cubicBezTo>
                        <a:pt x="776" y="250"/>
                        <a:pt x="794" y="245"/>
                        <a:pt x="811" y="245"/>
                      </a:cubicBezTo>
                      <a:cubicBezTo>
                        <a:pt x="847" y="245"/>
                        <a:pt x="858" y="269"/>
                        <a:pt x="858" y="299"/>
                      </a:cubicBezTo>
                      <a:cubicBezTo>
                        <a:pt x="858" y="327"/>
                        <a:pt x="847" y="357"/>
                        <a:pt x="811" y="357"/>
                      </a:cubicBezTo>
                      <a:cubicBezTo>
                        <a:pt x="794" y="357"/>
                        <a:pt x="776" y="346"/>
                        <a:pt x="758" y="335"/>
                      </a:cubicBezTo>
                      <a:cubicBezTo>
                        <a:pt x="751" y="327"/>
                        <a:pt x="740" y="327"/>
                        <a:pt x="734" y="327"/>
                      </a:cubicBezTo>
                      <a:cubicBezTo>
                        <a:pt x="728" y="335"/>
                        <a:pt x="728" y="340"/>
                        <a:pt x="728" y="346"/>
                      </a:cubicBezTo>
                      <a:lnTo>
                        <a:pt x="728" y="560"/>
                      </a:lnTo>
                      <a:lnTo>
                        <a:pt x="531" y="560"/>
                      </a:lnTo>
                      <a:cubicBezTo>
                        <a:pt x="544" y="549"/>
                        <a:pt x="544" y="530"/>
                        <a:pt x="544" y="513"/>
                      </a:cubicBezTo>
                      <a:cubicBezTo>
                        <a:pt x="544" y="470"/>
                        <a:pt x="501" y="435"/>
                        <a:pt x="448" y="435"/>
                      </a:cubicBezTo>
                      <a:cubicBezTo>
                        <a:pt x="394" y="435"/>
                        <a:pt x="352" y="470"/>
                        <a:pt x="352" y="513"/>
                      </a:cubicBezTo>
                      <a:cubicBezTo>
                        <a:pt x="352" y="530"/>
                        <a:pt x="358" y="549"/>
                        <a:pt x="365" y="560"/>
                      </a:cubicBezTo>
                      <a:lnTo>
                        <a:pt x="168" y="560"/>
                      </a:lnTo>
                      <a:lnTo>
                        <a:pt x="168" y="346"/>
                      </a:lnTo>
                      <a:cubicBezTo>
                        <a:pt x="168" y="335"/>
                        <a:pt x="168" y="327"/>
                        <a:pt x="162" y="327"/>
                      </a:cubicBezTo>
                      <a:cubicBezTo>
                        <a:pt x="160" y="326"/>
                        <a:pt x="158" y="325"/>
                        <a:pt x="155" y="325"/>
                      </a:cubicBezTo>
                      <a:cubicBezTo>
                        <a:pt x="149" y="325"/>
                        <a:pt x="142" y="327"/>
                        <a:pt x="138" y="327"/>
                      </a:cubicBezTo>
                      <a:cubicBezTo>
                        <a:pt x="121" y="346"/>
                        <a:pt x="102" y="357"/>
                        <a:pt x="85" y="357"/>
                      </a:cubicBezTo>
                      <a:cubicBezTo>
                        <a:pt x="49" y="357"/>
                        <a:pt x="37" y="327"/>
                        <a:pt x="37" y="299"/>
                      </a:cubicBezTo>
                      <a:cubicBezTo>
                        <a:pt x="37" y="269"/>
                        <a:pt x="49" y="245"/>
                        <a:pt x="85" y="245"/>
                      </a:cubicBezTo>
                      <a:cubicBezTo>
                        <a:pt x="102" y="245"/>
                        <a:pt x="121" y="250"/>
                        <a:pt x="138" y="269"/>
                      </a:cubicBezTo>
                      <a:cubicBezTo>
                        <a:pt x="141" y="272"/>
                        <a:pt x="146" y="273"/>
                        <a:pt x="150" y="273"/>
                      </a:cubicBezTo>
                      <a:cubicBezTo>
                        <a:pt x="155" y="273"/>
                        <a:pt x="159" y="272"/>
                        <a:pt x="162" y="269"/>
                      </a:cubicBezTo>
                      <a:cubicBezTo>
                        <a:pt x="168" y="269"/>
                        <a:pt x="168" y="263"/>
                        <a:pt x="168" y="256"/>
                      </a:cubicBezTo>
                      <a:lnTo>
                        <a:pt x="168" y="36"/>
                      </a:lnTo>
                      <a:lnTo>
                        <a:pt x="365" y="36"/>
                      </a:lnTo>
                      <a:cubicBezTo>
                        <a:pt x="358" y="54"/>
                        <a:pt x="352" y="66"/>
                        <a:pt x="352" y="84"/>
                      </a:cubicBezTo>
                      <a:cubicBezTo>
                        <a:pt x="352" y="132"/>
                        <a:pt x="394" y="167"/>
                        <a:pt x="448" y="167"/>
                      </a:cubicBezTo>
                      <a:cubicBezTo>
                        <a:pt x="501" y="167"/>
                        <a:pt x="544" y="132"/>
                        <a:pt x="544" y="84"/>
                      </a:cubicBezTo>
                      <a:cubicBezTo>
                        <a:pt x="544" y="66"/>
                        <a:pt x="537" y="54"/>
                        <a:pt x="531" y="36"/>
                      </a:cubicBezTo>
                      <a:close/>
                      <a:moveTo>
                        <a:pt x="151" y="0"/>
                      </a:moveTo>
                      <a:cubicBezTo>
                        <a:pt x="144" y="0"/>
                        <a:pt x="132" y="6"/>
                        <a:pt x="132" y="19"/>
                      </a:cubicBezTo>
                      <a:lnTo>
                        <a:pt x="132" y="220"/>
                      </a:lnTo>
                      <a:cubicBezTo>
                        <a:pt x="121" y="209"/>
                        <a:pt x="102" y="209"/>
                        <a:pt x="85" y="209"/>
                      </a:cubicBezTo>
                      <a:cubicBezTo>
                        <a:pt x="37" y="209"/>
                        <a:pt x="1" y="245"/>
                        <a:pt x="1" y="299"/>
                      </a:cubicBezTo>
                      <a:cubicBezTo>
                        <a:pt x="1" y="352"/>
                        <a:pt x="37" y="393"/>
                        <a:pt x="85" y="393"/>
                      </a:cubicBezTo>
                      <a:cubicBezTo>
                        <a:pt x="102" y="393"/>
                        <a:pt x="121" y="387"/>
                        <a:pt x="132" y="376"/>
                      </a:cubicBezTo>
                      <a:lnTo>
                        <a:pt x="132" y="578"/>
                      </a:lnTo>
                      <a:cubicBezTo>
                        <a:pt x="132" y="590"/>
                        <a:pt x="144" y="596"/>
                        <a:pt x="151" y="596"/>
                      </a:cubicBezTo>
                      <a:lnTo>
                        <a:pt x="401" y="596"/>
                      </a:lnTo>
                      <a:cubicBezTo>
                        <a:pt x="412" y="596"/>
                        <a:pt x="418" y="590"/>
                        <a:pt x="418" y="578"/>
                      </a:cubicBezTo>
                      <a:cubicBezTo>
                        <a:pt x="418" y="572"/>
                        <a:pt x="418" y="572"/>
                        <a:pt x="412" y="566"/>
                      </a:cubicBezTo>
                      <a:cubicBezTo>
                        <a:pt x="401" y="555"/>
                        <a:pt x="388" y="536"/>
                        <a:pt x="388" y="513"/>
                      </a:cubicBezTo>
                      <a:cubicBezTo>
                        <a:pt x="388" y="483"/>
                        <a:pt x="418" y="470"/>
                        <a:pt x="448" y="470"/>
                      </a:cubicBezTo>
                      <a:cubicBezTo>
                        <a:pt x="478" y="470"/>
                        <a:pt x="508" y="483"/>
                        <a:pt x="508" y="513"/>
                      </a:cubicBezTo>
                      <a:cubicBezTo>
                        <a:pt x="508" y="530"/>
                        <a:pt x="501" y="549"/>
                        <a:pt x="484" y="566"/>
                      </a:cubicBezTo>
                      <a:cubicBezTo>
                        <a:pt x="478" y="572"/>
                        <a:pt x="478" y="585"/>
                        <a:pt x="478" y="590"/>
                      </a:cubicBezTo>
                      <a:cubicBezTo>
                        <a:pt x="484" y="596"/>
                        <a:pt x="490" y="596"/>
                        <a:pt x="495" y="596"/>
                      </a:cubicBezTo>
                      <a:lnTo>
                        <a:pt x="746" y="596"/>
                      </a:lnTo>
                      <a:cubicBezTo>
                        <a:pt x="751" y="596"/>
                        <a:pt x="764" y="590"/>
                        <a:pt x="764" y="578"/>
                      </a:cubicBezTo>
                      <a:lnTo>
                        <a:pt x="764" y="382"/>
                      </a:lnTo>
                      <a:cubicBezTo>
                        <a:pt x="776" y="387"/>
                        <a:pt x="794" y="393"/>
                        <a:pt x="811" y="393"/>
                      </a:cubicBezTo>
                      <a:cubicBezTo>
                        <a:pt x="858" y="393"/>
                        <a:pt x="894" y="352"/>
                        <a:pt x="894" y="299"/>
                      </a:cubicBezTo>
                      <a:cubicBezTo>
                        <a:pt x="894" y="245"/>
                        <a:pt x="858" y="209"/>
                        <a:pt x="811" y="209"/>
                      </a:cubicBezTo>
                      <a:cubicBezTo>
                        <a:pt x="794" y="209"/>
                        <a:pt x="776" y="209"/>
                        <a:pt x="764" y="220"/>
                      </a:cubicBezTo>
                      <a:lnTo>
                        <a:pt x="764" y="19"/>
                      </a:lnTo>
                      <a:cubicBezTo>
                        <a:pt x="764" y="6"/>
                        <a:pt x="751" y="0"/>
                        <a:pt x="746" y="0"/>
                      </a:cubicBezTo>
                      <a:lnTo>
                        <a:pt x="495" y="0"/>
                      </a:lnTo>
                      <a:cubicBezTo>
                        <a:pt x="490" y="0"/>
                        <a:pt x="484" y="6"/>
                        <a:pt x="478" y="13"/>
                      </a:cubicBezTo>
                      <a:cubicBezTo>
                        <a:pt x="478" y="19"/>
                        <a:pt x="478" y="24"/>
                        <a:pt x="484" y="30"/>
                      </a:cubicBezTo>
                      <a:cubicBezTo>
                        <a:pt x="495" y="42"/>
                        <a:pt x="508" y="66"/>
                        <a:pt x="508" y="84"/>
                      </a:cubicBezTo>
                      <a:cubicBezTo>
                        <a:pt x="508" y="113"/>
                        <a:pt x="478" y="132"/>
                        <a:pt x="448" y="132"/>
                      </a:cubicBezTo>
                      <a:cubicBezTo>
                        <a:pt x="418" y="132"/>
                        <a:pt x="388" y="113"/>
                        <a:pt x="388" y="84"/>
                      </a:cubicBezTo>
                      <a:cubicBezTo>
                        <a:pt x="388" y="66"/>
                        <a:pt x="394" y="49"/>
                        <a:pt x="412" y="30"/>
                      </a:cubicBezTo>
                      <a:cubicBezTo>
                        <a:pt x="418" y="24"/>
                        <a:pt x="418" y="19"/>
                        <a:pt x="418" y="13"/>
                      </a:cubicBezTo>
                      <a:cubicBezTo>
                        <a:pt x="412" y="6"/>
                        <a:pt x="407" y="0"/>
                        <a:pt x="4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3"/>
                <p:cNvSpPr/>
                <p:nvPr/>
              </p:nvSpPr>
              <p:spPr>
                <a:xfrm>
                  <a:off x="2112233" y="1095839"/>
                  <a:ext cx="114250" cy="15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859" extrusionOk="0">
                      <a:moveTo>
                        <a:pt x="317" y="37"/>
                      </a:moveTo>
                      <a:cubicBezTo>
                        <a:pt x="347" y="37"/>
                        <a:pt x="377" y="55"/>
                        <a:pt x="377" y="85"/>
                      </a:cubicBezTo>
                      <a:cubicBezTo>
                        <a:pt x="377" y="102"/>
                        <a:pt x="369" y="121"/>
                        <a:pt x="352" y="138"/>
                      </a:cubicBezTo>
                      <a:cubicBezTo>
                        <a:pt x="347" y="144"/>
                        <a:pt x="347" y="151"/>
                        <a:pt x="347" y="157"/>
                      </a:cubicBezTo>
                      <a:cubicBezTo>
                        <a:pt x="352" y="162"/>
                        <a:pt x="358" y="168"/>
                        <a:pt x="364" y="168"/>
                      </a:cubicBezTo>
                      <a:lnTo>
                        <a:pt x="597" y="168"/>
                      </a:lnTo>
                      <a:lnTo>
                        <a:pt x="597" y="353"/>
                      </a:lnTo>
                      <a:cubicBezTo>
                        <a:pt x="578" y="341"/>
                        <a:pt x="561" y="341"/>
                        <a:pt x="542" y="341"/>
                      </a:cubicBezTo>
                      <a:cubicBezTo>
                        <a:pt x="495" y="341"/>
                        <a:pt x="459" y="377"/>
                        <a:pt x="459" y="430"/>
                      </a:cubicBezTo>
                      <a:cubicBezTo>
                        <a:pt x="459" y="484"/>
                        <a:pt x="495" y="526"/>
                        <a:pt x="542" y="526"/>
                      </a:cubicBezTo>
                      <a:cubicBezTo>
                        <a:pt x="561" y="526"/>
                        <a:pt x="578" y="520"/>
                        <a:pt x="597" y="508"/>
                      </a:cubicBezTo>
                      <a:lnTo>
                        <a:pt x="597" y="693"/>
                      </a:lnTo>
                      <a:lnTo>
                        <a:pt x="364" y="693"/>
                      </a:lnTo>
                      <a:cubicBezTo>
                        <a:pt x="358" y="693"/>
                        <a:pt x="347" y="698"/>
                        <a:pt x="347" y="704"/>
                      </a:cubicBezTo>
                      <a:cubicBezTo>
                        <a:pt x="341" y="710"/>
                        <a:pt x="347" y="723"/>
                        <a:pt x="352" y="728"/>
                      </a:cubicBezTo>
                      <a:cubicBezTo>
                        <a:pt x="364" y="740"/>
                        <a:pt x="377" y="759"/>
                        <a:pt x="377" y="776"/>
                      </a:cubicBezTo>
                      <a:cubicBezTo>
                        <a:pt x="377" y="811"/>
                        <a:pt x="347" y="823"/>
                        <a:pt x="317" y="823"/>
                      </a:cubicBezTo>
                      <a:cubicBezTo>
                        <a:pt x="287" y="823"/>
                        <a:pt x="256" y="811"/>
                        <a:pt x="256" y="776"/>
                      </a:cubicBezTo>
                      <a:cubicBezTo>
                        <a:pt x="256" y="764"/>
                        <a:pt x="262" y="746"/>
                        <a:pt x="281" y="728"/>
                      </a:cubicBezTo>
                      <a:cubicBezTo>
                        <a:pt x="287" y="723"/>
                        <a:pt x="287" y="710"/>
                        <a:pt x="287" y="704"/>
                      </a:cubicBezTo>
                      <a:cubicBezTo>
                        <a:pt x="281" y="698"/>
                        <a:pt x="275" y="693"/>
                        <a:pt x="269" y="693"/>
                      </a:cubicBezTo>
                      <a:lnTo>
                        <a:pt x="36" y="693"/>
                      </a:lnTo>
                      <a:lnTo>
                        <a:pt x="36" y="514"/>
                      </a:lnTo>
                      <a:cubicBezTo>
                        <a:pt x="55" y="520"/>
                        <a:pt x="72" y="526"/>
                        <a:pt x="91" y="526"/>
                      </a:cubicBezTo>
                      <a:cubicBezTo>
                        <a:pt x="138" y="526"/>
                        <a:pt x="174" y="484"/>
                        <a:pt x="174" y="430"/>
                      </a:cubicBezTo>
                      <a:cubicBezTo>
                        <a:pt x="174" y="377"/>
                        <a:pt x="138" y="341"/>
                        <a:pt x="91" y="341"/>
                      </a:cubicBezTo>
                      <a:cubicBezTo>
                        <a:pt x="72" y="341"/>
                        <a:pt x="55" y="341"/>
                        <a:pt x="36" y="353"/>
                      </a:cubicBezTo>
                      <a:lnTo>
                        <a:pt x="36" y="168"/>
                      </a:lnTo>
                      <a:lnTo>
                        <a:pt x="269" y="168"/>
                      </a:lnTo>
                      <a:cubicBezTo>
                        <a:pt x="275" y="168"/>
                        <a:pt x="281" y="162"/>
                        <a:pt x="287" y="157"/>
                      </a:cubicBezTo>
                      <a:cubicBezTo>
                        <a:pt x="287" y="151"/>
                        <a:pt x="287" y="144"/>
                        <a:pt x="281" y="138"/>
                      </a:cubicBezTo>
                      <a:cubicBezTo>
                        <a:pt x="269" y="127"/>
                        <a:pt x="256" y="102"/>
                        <a:pt x="256" y="85"/>
                      </a:cubicBezTo>
                      <a:cubicBezTo>
                        <a:pt x="256" y="55"/>
                        <a:pt x="287" y="37"/>
                        <a:pt x="317" y="37"/>
                      </a:cubicBezTo>
                      <a:close/>
                      <a:moveTo>
                        <a:pt x="317" y="1"/>
                      </a:moveTo>
                      <a:cubicBezTo>
                        <a:pt x="262" y="1"/>
                        <a:pt x="221" y="37"/>
                        <a:pt x="221" y="85"/>
                      </a:cubicBezTo>
                      <a:cubicBezTo>
                        <a:pt x="221" y="102"/>
                        <a:pt x="226" y="115"/>
                        <a:pt x="234" y="132"/>
                      </a:cubicBezTo>
                      <a:lnTo>
                        <a:pt x="19" y="132"/>
                      </a:lnTo>
                      <a:cubicBezTo>
                        <a:pt x="12" y="132"/>
                        <a:pt x="1" y="138"/>
                        <a:pt x="1" y="151"/>
                      </a:cubicBezTo>
                      <a:lnTo>
                        <a:pt x="1" y="388"/>
                      </a:lnTo>
                      <a:cubicBezTo>
                        <a:pt x="1" y="394"/>
                        <a:pt x="6" y="401"/>
                        <a:pt x="12" y="407"/>
                      </a:cubicBezTo>
                      <a:cubicBezTo>
                        <a:pt x="19" y="407"/>
                        <a:pt x="25" y="407"/>
                        <a:pt x="31" y="401"/>
                      </a:cubicBezTo>
                      <a:cubicBezTo>
                        <a:pt x="55" y="383"/>
                        <a:pt x="72" y="377"/>
                        <a:pt x="91" y="377"/>
                      </a:cubicBezTo>
                      <a:cubicBezTo>
                        <a:pt x="126" y="377"/>
                        <a:pt x="138" y="401"/>
                        <a:pt x="138" y="430"/>
                      </a:cubicBezTo>
                      <a:cubicBezTo>
                        <a:pt x="138" y="460"/>
                        <a:pt x="126" y="490"/>
                        <a:pt x="91" y="490"/>
                      </a:cubicBezTo>
                      <a:cubicBezTo>
                        <a:pt x="72" y="490"/>
                        <a:pt x="55" y="478"/>
                        <a:pt x="31" y="465"/>
                      </a:cubicBezTo>
                      <a:cubicBezTo>
                        <a:pt x="25" y="460"/>
                        <a:pt x="19" y="460"/>
                        <a:pt x="12" y="460"/>
                      </a:cubicBezTo>
                      <a:cubicBezTo>
                        <a:pt x="6" y="465"/>
                        <a:pt x="1" y="473"/>
                        <a:pt x="1" y="478"/>
                      </a:cubicBezTo>
                      <a:lnTo>
                        <a:pt x="1" y="710"/>
                      </a:lnTo>
                      <a:cubicBezTo>
                        <a:pt x="1" y="723"/>
                        <a:pt x="12" y="728"/>
                        <a:pt x="19" y="728"/>
                      </a:cubicBezTo>
                      <a:lnTo>
                        <a:pt x="234" y="728"/>
                      </a:lnTo>
                      <a:cubicBezTo>
                        <a:pt x="221" y="746"/>
                        <a:pt x="221" y="764"/>
                        <a:pt x="221" y="776"/>
                      </a:cubicBezTo>
                      <a:cubicBezTo>
                        <a:pt x="221" y="823"/>
                        <a:pt x="262" y="859"/>
                        <a:pt x="317" y="859"/>
                      </a:cubicBezTo>
                      <a:cubicBezTo>
                        <a:pt x="369" y="859"/>
                        <a:pt x="412" y="823"/>
                        <a:pt x="412" y="776"/>
                      </a:cubicBezTo>
                      <a:cubicBezTo>
                        <a:pt x="412" y="764"/>
                        <a:pt x="405" y="746"/>
                        <a:pt x="399" y="728"/>
                      </a:cubicBezTo>
                      <a:lnTo>
                        <a:pt x="614" y="728"/>
                      </a:lnTo>
                      <a:cubicBezTo>
                        <a:pt x="620" y="728"/>
                        <a:pt x="632" y="723"/>
                        <a:pt x="632" y="710"/>
                      </a:cubicBezTo>
                      <a:lnTo>
                        <a:pt x="632" y="478"/>
                      </a:lnTo>
                      <a:cubicBezTo>
                        <a:pt x="632" y="465"/>
                        <a:pt x="627" y="460"/>
                        <a:pt x="620" y="460"/>
                      </a:cubicBezTo>
                      <a:cubicBezTo>
                        <a:pt x="618" y="458"/>
                        <a:pt x="615" y="457"/>
                        <a:pt x="613" y="457"/>
                      </a:cubicBezTo>
                      <a:cubicBezTo>
                        <a:pt x="608" y="457"/>
                        <a:pt x="602" y="460"/>
                        <a:pt x="602" y="460"/>
                      </a:cubicBezTo>
                      <a:cubicBezTo>
                        <a:pt x="578" y="478"/>
                        <a:pt x="561" y="490"/>
                        <a:pt x="542" y="490"/>
                      </a:cubicBezTo>
                      <a:cubicBezTo>
                        <a:pt x="507" y="490"/>
                        <a:pt x="495" y="460"/>
                        <a:pt x="495" y="430"/>
                      </a:cubicBezTo>
                      <a:cubicBezTo>
                        <a:pt x="495" y="401"/>
                        <a:pt x="507" y="377"/>
                        <a:pt x="542" y="377"/>
                      </a:cubicBezTo>
                      <a:cubicBezTo>
                        <a:pt x="561" y="377"/>
                        <a:pt x="578" y="383"/>
                        <a:pt x="602" y="401"/>
                      </a:cubicBezTo>
                      <a:cubicBezTo>
                        <a:pt x="602" y="404"/>
                        <a:pt x="605" y="405"/>
                        <a:pt x="609" y="405"/>
                      </a:cubicBezTo>
                      <a:cubicBezTo>
                        <a:pt x="612" y="405"/>
                        <a:pt x="617" y="404"/>
                        <a:pt x="620" y="401"/>
                      </a:cubicBezTo>
                      <a:cubicBezTo>
                        <a:pt x="627" y="401"/>
                        <a:pt x="632" y="394"/>
                        <a:pt x="632" y="388"/>
                      </a:cubicBezTo>
                      <a:lnTo>
                        <a:pt x="632" y="151"/>
                      </a:lnTo>
                      <a:cubicBezTo>
                        <a:pt x="632" y="138"/>
                        <a:pt x="620" y="132"/>
                        <a:pt x="614" y="132"/>
                      </a:cubicBezTo>
                      <a:lnTo>
                        <a:pt x="399" y="132"/>
                      </a:lnTo>
                      <a:cubicBezTo>
                        <a:pt x="405" y="115"/>
                        <a:pt x="412" y="102"/>
                        <a:pt x="412" y="85"/>
                      </a:cubicBezTo>
                      <a:cubicBezTo>
                        <a:pt x="412" y="37"/>
                        <a:pt x="369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7" name="Google Shape;147;p3"/>
          <p:cNvGrpSpPr/>
          <p:nvPr/>
        </p:nvGrpSpPr>
        <p:grpSpPr>
          <a:xfrm>
            <a:off x="443911" y="166760"/>
            <a:ext cx="8621514" cy="4724290"/>
            <a:chOff x="443911" y="166760"/>
            <a:chExt cx="8621514" cy="4724290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918286" y="166760"/>
              <a:ext cx="423708" cy="85699"/>
              <a:chOff x="2023432" y="4251819"/>
              <a:chExt cx="335584" cy="67864"/>
            </a:xfrm>
          </p:grpSpPr>
          <p:sp>
            <p:nvSpPr>
              <p:cNvPr id="149" name="Google Shape;149;p3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3"/>
            <p:cNvGrpSpPr/>
            <p:nvPr/>
          </p:nvGrpSpPr>
          <p:grpSpPr>
            <a:xfrm>
              <a:off x="8556023" y="602287"/>
              <a:ext cx="104858" cy="105082"/>
              <a:chOff x="2089506" y="3065185"/>
              <a:chExt cx="467700" cy="468909"/>
            </a:xfrm>
          </p:grpSpPr>
          <p:sp>
            <p:nvSpPr>
              <p:cNvPr id="153" name="Google Shape;153;p3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" name="Google Shape;155;p3"/>
            <p:cNvSpPr/>
            <p:nvPr/>
          </p:nvSpPr>
          <p:spPr>
            <a:xfrm>
              <a:off x="8900725" y="3338650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3"/>
            <p:cNvGrpSpPr/>
            <p:nvPr/>
          </p:nvGrpSpPr>
          <p:grpSpPr>
            <a:xfrm>
              <a:off x="443911" y="1025287"/>
              <a:ext cx="104858" cy="105082"/>
              <a:chOff x="2089506" y="3065185"/>
              <a:chExt cx="467700" cy="468909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Google Shape;159;p3"/>
            <p:cNvSpPr/>
            <p:nvPr/>
          </p:nvSpPr>
          <p:spPr>
            <a:xfrm>
              <a:off x="4142625" y="4724725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3"/>
            <p:cNvGrpSpPr/>
            <p:nvPr/>
          </p:nvGrpSpPr>
          <p:grpSpPr>
            <a:xfrm>
              <a:off x="1896973" y="4755349"/>
              <a:ext cx="104858" cy="105082"/>
              <a:chOff x="2089506" y="3065185"/>
              <a:chExt cx="467700" cy="468909"/>
            </a:xfrm>
          </p:grpSpPr>
          <p:sp>
            <p:nvSpPr>
              <p:cNvPr id="161" name="Google Shape;161;p3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" name="Google Shape;163;p3"/>
          <p:cNvGrpSpPr/>
          <p:nvPr/>
        </p:nvGrpSpPr>
        <p:grpSpPr>
          <a:xfrm>
            <a:off x="-855712" y="-690450"/>
            <a:ext cx="11028850" cy="6962150"/>
            <a:chOff x="-855712" y="-690450"/>
            <a:chExt cx="11028850" cy="6962150"/>
          </a:xfrm>
        </p:grpSpPr>
        <p:sp>
          <p:nvSpPr>
            <p:cNvPr id="164" name="Google Shape;164;p3"/>
            <p:cNvSpPr/>
            <p:nvPr/>
          </p:nvSpPr>
          <p:spPr>
            <a:xfrm>
              <a:off x="8610300" y="17891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505438" y="551863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-855712" y="-69045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-695550" y="4672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959638" y="46040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737475" y="5043075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0" name="Google Shape;170;p3"/>
          <p:cNvSpPr txBox="1">
            <a:spLocks noGrp="1"/>
          </p:cNvSpPr>
          <p:nvPr>
            <p:ph type="title"/>
          </p:nvPr>
        </p:nvSpPr>
        <p:spPr>
          <a:xfrm>
            <a:off x="4047175" y="332445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3"/>
          <p:cNvSpPr txBox="1">
            <a:spLocks noGrp="1"/>
          </p:cNvSpPr>
          <p:nvPr>
            <p:ph type="title" idx="2" hasCustomPrompt="1"/>
          </p:nvPr>
        </p:nvSpPr>
        <p:spPr>
          <a:xfrm>
            <a:off x="3675700" y="977250"/>
            <a:ext cx="1235700" cy="10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"/>
          <p:cNvSpPr>
            <a:spLocks noGrp="1"/>
          </p:cNvSpPr>
          <p:nvPr>
            <p:ph type="pic" idx="3"/>
          </p:nvPr>
        </p:nvSpPr>
        <p:spPr>
          <a:xfrm>
            <a:off x="713225" y="977250"/>
            <a:ext cx="2760600" cy="318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5"/>
          <p:cNvGrpSpPr/>
          <p:nvPr/>
        </p:nvGrpSpPr>
        <p:grpSpPr>
          <a:xfrm>
            <a:off x="-704012" y="3551563"/>
            <a:ext cx="10802475" cy="2174238"/>
            <a:chOff x="-704012" y="3551563"/>
            <a:chExt cx="10802475" cy="2174238"/>
          </a:xfrm>
        </p:grpSpPr>
        <p:sp>
          <p:nvSpPr>
            <p:cNvPr id="277" name="Google Shape;277;p5"/>
            <p:cNvSpPr/>
            <p:nvPr/>
          </p:nvSpPr>
          <p:spPr>
            <a:xfrm>
              <a:off x="-419825" y="3897925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-704012" y="40581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891375" y="4659413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8430763" y="3551563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1" name="Google Shape;281;p5"/>
          <p:cNvGrpSpPr/>
          <p:nvPr/>
        </p:nvGrpSpPr>
        <p:grpSpPr>
          <a:xfrm>
            <a:off x="61800" y="2646118"/>
            <a:ext cx="9050948" cy="2483202"/>
            <a:chOff x="61800" y="2646118"/>
            <a:chExt cx="9050948" cy="2483202"/>
          </a:xfrm>
        </p:grpSpPr>
        <p:grpSp>
          <p:nvGrpSpPr>
            <p:cNvPr id="282" name="Google Shape;282;p5"/>
            <p:cNvGrpSpPr/>
            <p:nvPr/>
          </p:nvGrpSpPr>
          <p:grpSpPr>
            <a:xfrm>
              <a:off x="8533141" y="4173849"/>
              <a:ext cx="565258" cy="333898"/>
              <a:chOff x="4070910" y="2621521"/>
              <a:chExt cx="331199" cy="195651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71" extrusionOk="0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0" extrusionOk="0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763" extrusionOk="0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9" extrusionOk="0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" extrusionOk="0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36" extrusionOk="0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0" extrusionOk="0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5"/>
            <p:cNvGrpSpPr/>
            <p:nvPr/>
          </p:nvGrpSpPr>
          <p:grpSpPr>
            <a:xfrm>
              <a:off x="61800" y="3309224"/>
              <a:ext cx="565261" cy="456347"/>
              <a:chOff x="4848100" y="2905251"/>
              <a:chExt cx="318565" cy="257198"/>
            </a:xfrm>
          </p:grpSpPr>
          <p:sp>
            <p:nvSpPr>
              <p:cNvPr id="300" name="Google Shape;300;p5"/>
              <p:cNvSpPr/>
              <p:nvPr/>
            </p:nvSpPr>
            <p:spPr>
              <a:xfrm>
                <a:off x="4848100" y="2905251"/>
                <a:ext cx="318565" cy="257198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425" extrusionOk="0">
                    <a:moveTo>
                      <a:pt x="764" y="346"/>
                    </a:moveTo>
                    <a:cubicBezTo>
                      <a:pt x="907" y="346"/>
                      <a:pt x="1025" y="447"/>
                      <a:pt x="1061" y="578"/>
                    </a:cubicBezTo>
                    <a:cubicBezTo>
                      <a:pt x="1067" y="589"/>
                      <a:pt x="1067" y="602"/>
                      <a:pt x="1072" y="614"/>
                    </a:cubicBezTo>
                    <a:lnTo>
                      <a:pt x="1072" y="644"/>
                    </a:lnTo>
                    <a:lnTo>
                      <a:pt x="1072" y="697"/>
                    </a:lnTo>
                    <a:cubicBezTo>
                      <a:pt x="1072" y="710"/>
                      <a:pt x="1067" y="721"/>
                      <a:pt x="1067" y="732"/>
                    </a:cubicBezTo>
                    <a:cubicBezTo>
                      <a:pt x="1055" y="768"/>
                      <a:pt x="1042" y="792"/>
                      <a:pt x="1031" y="822"/>
                    </a:cubicBezTo>
                    <a:cubicBezTo>
                      <a:pt x="1020" y="834"/>
                      <a:pt x="1014" y="847"/>
                      <a:pt x="1001" y="858"/>
                    </a:cubicBezTo>
                    <a:cubicBezTo>
                      <a:pt x="1001" y="858"/>
                      <a:pt x="995" y="864"/>
                      <a:pt x="995" y="870"/>
                    </a:cubicBezTo>
                    <a:cubicBezTo>
                      <a:pt x="965" y="900"/>
                      <a:pt x="929" y="924"/>
                      <a:pt x="894" y="941"/>
                    </a:cubicBezTo>
                    <a:cubicBezTo>
                      <a:pt x="858" y="960"/>
                      <a:pt x="822" y="971"/>
                      <a:pt x="781" y="971"/>
                    </a:cubicBezTo>
                    <a:lnTo>
                      <a:pt x="745" y="971"/>
                    </a:lnTo>
                    <a:cubicBezTo>
                      <a:pt x="721" y="971"/>
                      <a:pt x="698" y="965"/>
                      <a:pt x="674" y="960"/>
                    </a:cubicBezTo>
                    <a:cubicBezTo>
                      <a:pt x="662" y="954"/>
                      <a:pt x="649" y="954"/>
                      <a:pt x="638" y="947"/>
                    </a:cubicBezTo>
                    <a:cubicBezTo>
                      <a:pt x="531" y="900"/>
                      <a:pt x="459" y="798"/>
                      <a:pt x="453" y="680"/>
                    </a:cubicBezTo>
                    <a:cubicBezTo>
                      <a:pt x="448" y="597"/>
                      <a:pt x="471" y="512"/>
                      <a:pt x="531" y="454"/>
                    </a:cubicBezTo>
                    <a:cubicBezTo>
                      <a:pt x="561" y="418"/>
                      <a:pt x="596" y="394"/>
                      <a:pt x="638" y="375"/>
                    </a:cubicBezTo>
                    <a:lnTo>
                      <a:pt x="638" y="864"/>
                    </a:lnTo>
                    <a:cubicBezTo>
                      <a:pt x="626" y="858"/>
                      <a:pt x="614" y="847"/>
                      <a:pt x="602" y="840"/>
                    </a:cubicBezTo>
                    <a:cubicBezTo>
                      <a:pt x="555" y="798"/>
                      <a:pt x="525" y="740"/>
                      <a:pt x="525" y="674"/>
                    </a:cubicBezTo>
                    <a:cubicBezTo>
                      <a:pt x="519" y="661"/>
                      <a:pt x="514" y="655"/>
                      <a:pt x="501" y="655"/>
                    </a:cubicBezTo>
                    <a:cubicBezTo>
                      <a:pt x="495" y="655"/>
                      <a:pt x="484" y="668"/>
                      <a:pt x="489" y="674"/>
                    </a:cubicBezTo>
                    <a:cubicBezTo>
                      <a:pt x="489" y="751"/>
                      <a:pt x="525" y="817"/>
                      <a:pt x="578" y="864"/>
                    </a:cubicBezTo>
                    <a:cubicBezTo>
                      <a:pt x="596" y="883"/>
                      <a:pt x="614" y="894"/>
                      <a:pt x="638" y="905"/>
                    </a:cubicBezTo>
                    <a:cubicBezTo>
                      <a:pt x="649" y="911"/>
                      <a:pt x="662" y="918"/>
                      <a:pt x="674" y="924"/>
                    </a:cubicBezTo>
                    <a:cubicBezTo>
                      <a:pt x="704" y="930"/>
                      <a:pt x="734" y="935"/>
                      <a:pt x="764" y="935"/>
                    </a:cubicBezTo>
                    <a:lnTo>
                      <a:pt x="775" y="935"/>
                    </a:lnTo>
                    <a:cubicBezTo>
                      <a:pt x="847" y="930"/>
                      <a:pt x="907" y="905"/>
                      <a:pt x="954" y="858"/>
                    </a:cubicBezTo>
                    <a:cubicBezTo>
                      <a:pt x="960" y="852"/>
                      <a:pt x="965" y="847"/>
                      <a:pt x="965" y="847"/>
                    </a:cubicBezTo>
                    <a:cubicBezTo>
                      <a:pt x="978" y="834"/>
                      <a:pt x="984" y="828"/>
                      <a:pt x="984" y="822"/>
                    </a:cubicBezTo>
                    <a:cubicBezTo>
                      <a:pt x="1007" y="792"/>
                      <a:pt x="1020" y="768"/>
                      <a:pt x="1025" y="732"/>
                    </a:cubicBezTo>
                    <a:cubicBezTo>
                      <a:pt x="1031" y="721"/>
                      <a:pt x="1031" y="710"/>
                      <a:pt x="1037" y="697"/>
                    </a:cubicBezTo>
                    <a:lnTo>
                      <a:pt x="1037" y="644"/>
                    </a:lnTo>
                    <a:lnTo>
                      <a:pt x="1037" y="614"/>
                    </a:lnTo>
                    <a:cubicBezTo>
                      <a:pt x="1031" y="602"/>
                      <a:pt x="1031" y="589"/>
                      <a:pt x="1025" y="578"/>
                    </a:cubicBezTo>
                    <a:cubicBezTo>
                      <a:pt x="1014" y="531"/>
                      <a:pt x="984" y="489"/>
                      <a:pt x="948" y="454"/>
                    </a:cubicBezTo>
                    <a:cubicBezTo>
                      <a:pt x="888" y="405"/>
                      <a:pt x="822" y="382"/>
                      <a:pt x="745" y="382"/>
                    </a:cubicBezTo>
                    <a:cubicBezTo>
                      <a:pt x="739" y="382"/>
                      <a:pt x="728" y="394"/>
                      <a:pt x="728" y="399"/>
                    </a:cubicBezTo>
                    <a:cubicBezTo>
                      <a:pt x="728" y="411"/>
                      <a:pt x="739" y="418"/>
                      <a:pt x="751" y="418"/>
                    </a:cubicBezTo>
                    <a:cubicBezTo>
                      <a:pt x="811" y="418"/>
                      <a:pt x="877" y="435"/>
                      <a:pt x="924" y="482"/>
                    </a:cubicBezTo>
                    <a:cubicBezTo>
                      <a:pt x="954" y="507"/>
                      <a:pt x="978" y="542"/>
                      <a:pt x="990" y="578"/>
                    </a:cubicBezTo>
                    <a:lnTo>
                      <a:pt x="757" y="578"/>
                    </a:lnTo>
                    <a:cubicBezTo>
                      <a:pt x="751" y="578"/>
                      <a:pt x="739" y="584"/>
                      <a:pt x="739" y="597"/>
                    </a:cubicBezTo>
                    <a:cubicBezTo>
                      <a:pt x="739" y="608"/>
                      <a:pt x="751" y="614"/>
                      <a:pt x="757" y="614"/>
                    </a:cubicBezTo>
                    <a:lnTo>
                      <a:pt x="1001" y="614"/>
                    </a:lnTo>
                    <a:lnTo>
                      <a:pt x="1001" y="644"/>
                    </a:lnTo>
                    <a:lnTo>
                      <a:pt x="1001" y="697"/>
                    </a:lnTo>
                    <a:lnTo>
                      <a:pt x="757" y="697"/>
                    </a:lnTo>
                    <a:cubicBezTo>
                      <a:pt x="751" y="697"/>
                      <a:pt x="739" y="710"/>
                      <a:pt x="739" y="715"/>
                    </a:cubicBezTo>
                    <a:cubicBezTo>
                      <a:pt x="739" y="727"/>
                      <a:pt x="751" y="732"/>
                      <a:pt x="757" y="732"/>
                    </a:cubicBezTo>
                    <a:lnTo>
                      <a:pt x="990" y="732"/>
                    </a:lnTo>
                    <a:cubicBezTo>
                      <a:pt x="978" y="768"/>
                      <a:pt x="965" y="792"/>
                      <a:pt x="942" y="822"/>
                    </a:cubicBezTo>
                    <a:lnTo>
                      <a:pt x="757" y="822"/>
                    </a:lnTo>
                    <a:cubicBezTo>
                      <a:pt x="751" y="822"/>
                      <a:pt x="739" y="828"/>
                      <a:pt x="739" y="840"/>
                    </a:cubicBezTo>
                    <a:cubicBezTo>
                      <a:pt x="739" y="847"/>
                      <a:pt x="751" y="858"/>
                      <a:pt x="757" y="858"/>
                    </a:cubicBezTo>
                    <a:lnTo>
                      <a:pt x="899" y="858"/>
                    </a:lnTo>
                    <a:cubicBezTo>
                      <a:pt x="864" y="883"/>
                      <a:pt x="822" y="900"/>
                      <a:pt x="775" y="900"/>
                    </a:cubicBezTo>
                    <a:cubicBezTo>
                      <a:pt x="739" y="900"/>
                      <a:pt x="704" y="894"/>
                      <a:pt x="674" y="883"/>
                    </a:cubicBezTo>
                    <a:lnTo>
                      <a:pt x="674" y="358"/>
                    </a:lnTo>
                    <a:cubicBezTo>
                      <a:pt x="698" y="352"/>
                      <a:pt x="721" y="352"/>
                      <a:pt x="745" y="346"/>
                    </a:cubicBezTo>
                    <a:close/>
                    <a:moveTo>
                      <a:pt x="1729" y="36"/>
                    </a:moveTo>
                    <a:lnTo>
                      <a:pt x="1729" y="1329"/>
                    </a:lnTo>
                    <a:lnTo>
                      <a:pt x="674" y="1329"/>
                    </a:lnTo>
                    <a:lnTo>
                      <a:pt x="674" y="995"/>
                    </a:lnTo>
                    <a:cubicBezTo>
                      <a:pt x="704" y="1001"/>
                      <a:pt x="734" y="1007"/>
                      <a:pt x="764" y="1007"/>
                    </a:cubicBezTo>
                    <a:lnTo>
                      <a:pt x="781" y="1007"/>
                    </a:lnTo>
                    <a:cubicBezTo>
                      <a:pt x="822" y="1007"/>
                      <a:pt x="864" y="995"/>
                      <a:pt x="899" y="977"/>
                    </a:cubicBezTo>
                    <a:lnTo>
                      <a:pt x="1644" y="977"/>
                    </a:lnTo>
                    <a:cubicBezTo>
                      <a:pt x="1657" y="977"/>
                      <a:pt x="1663" y="971"/>
                      <a:pt x="1663" y="960"/>
                    </a:cubicBezTo>
                    <a:cubicBezTo>
                      <a:pt x="1663" y="954"/>
                      <a:pt x="1657" y="941"/>
                      <a:pt x="1644" y="941"/>
                    </a:cubicBezTo>
                    <a:lnTo>
                      <a:pt x="965" y="941"/>
                    </a:lnTo>
                    <a:cubicBezTo>
                      <a:pt x="995" y="918"/>
                      <a:pt x="1025" y="888"/>
                      <a:pt x="1050" y="858"/>
                    </a:cubicBezTo>
                    <a:lnTo>
                      <a:pt x="1644" y="858"/>
                    </a:lnTo>
                    <a:cubicBezTo>
                      <a:pt x="1657" y="858"/>
                      <a:pt x="1663" y="847"/>
                      <a:pt x="1663" y="840"/>
                    </a:cubicBezTo>
                    <a:cubicBezTo>
                      <a:pt x="1663" y="828"/>
                      <a:pt x="1657" y="822"/>
                      <a:pt x="1644" y="822"/>
                    </a:cubicBezTo>
                    <a:lnTo>
                      <a:pt x="1072" y="822"/>
                    </a:lnTo>
                    <a:cubicBezTo>
                      <a:pt x="1085" y="792"/>
                      <a:pt x="1097" y="768"/>
                      <a:pt x="1102" y="732"/>
                    </a:cubicBezTo>
                    <a:lnTo>
                      <a:pt x="1644" y="732"/>
                    </a:lnTo>
                    <a:cubicBezTo>
                      <a:pt x="1657" y="732"/>
                      <a:pt x="1663" y="727"/>
                      <a:pt x="1663" y="715"/>
                    </a:cubicBezTo>
                    <a:cubicBezTo>
                      <a:pt x="1663" y="710"/>
                      <a:pt x="1657" y="697"/>
                      <a:pt x="1644" y="697"/>
                    </a:cubicBezTo>
                    <a:lnTo>
                      <a:pt x="1108" y="697"/>
                    </a:lnTo>
                    <a:lnTo>
                      <a:pt x="1108" y="638"/>
                    </a:lnTo>
                    <a:lnTo>
                      <a:pt x="1108" y="614"/>
                    </a:lnTo>
                    <a:lnTo>
                      <a:pt x="1644" y="614"/>
                    </a:lnTo>
                    <a:cubicBezTo>
                      <a:pt x="1657" y="614"/>
                      <a:pt x="1663" y="608"/>
                      <a:pt x="1663" y="597"/>
                    </a:cubicBezTo>
                    <a:cubicBezTo>
                      <a:pt x="1663" y="584"/>
                      <a:pt x="1657" y="578"/>
                      <a:pt x="1644" y="578"/>
                    </a:cubicBezTo>
                    <a:lnTo>
                      <a:pt x="1102" y="578"/>
                    </a:lnTo>
                    <a:cubicBezTo>
                      <a:pt x="1062" y="423"/>
                      <a:pt x="921" y="310"/>
                      <a:pt x="760" y="310"/>
                    </a:cubicBezTo>
                    <a:cubicBezTo>
                      <a:pt x="755" y="310"/>
                      <a:pt x="750" y="311"/>
                      <a:pt x="745" y="311"/>
                    </a:cubicBezTo>
                    <a:cubicBezTo>
                      <a:pt x="721" y="316"/>
                      <a:pt x="698" y="316"/>
                      <a:pt x="674" y="322"/>
                    </a:cubicBezTo>
                    <a:lnTo>
                      <a:pt x="674" y="36"/>
                    </a:lnTo>
                    <a:close/>
                    <a:moveTo>
                      <a:pt x="322" y="1073"/>
                    </a:moveTo>
                    <a:cubicBezTo>
                      <a:pt x="328" y="1073"/>
                      <a:pt x="335" y="1078"/>
                      <a:pt x="341" y="1084"/>
                    </a:cubicBezTo>
                    <a:cubicBezTo>
                      <a:pt x="352" y="1090"/>
                      <a:pt x="352" y="1108"/>
                      <a:pt x="341" y="1120"/>
                    </a:cubicBezTo>
                    <a:lnTo>
                      <a:pt x="85" y="1376"/>
                    </a:lnTo>
                    <a:cubicBezTo>
                      <a:pt x="78" y="1382"/>
                      <a:pt x="71" y="1385"/>
                      <a:pt x="63" y="1385"/>
                    </a:cubicBezTo>
                    <a:cubicBezTo>
                      <a:pt x="56" y="1385"/>
                      <a:pt x="48" y="1382"/>
                      <a:pt x="42" y="1376"/>
                    </a:cubicBezTo>
                    <a:cubicBezTo>
                      <a:pt x="36" y="1370"/>
                      <a:pt x="36" y="1364"/>
                      <a:pt x="36" y="1359"/>
                    </a:cubicBezTo>
                    <a:cubicBezTo>
                      <a:pt x="36" y="1353"/>
                      <a:pt x="36" y="1347"/>
                      <a:pt x="42" y="1340"/>
                    </a:cubicBezTo>
                    <a:lnTo>
                      <a:pt x="299" y="1084"/>
                    </a:lnTo>
                    <a:cubicBezTo>
                      <a:pt x="305" y="1078"/>
                      <a:pt x="311" y="1073"/>
                      <a:pt x="322" y="1073"/>
                    </a:cubicBezTo>
                    <a:close/>
                    <a:moveTo>
                      <a:pt x="656" y="1"/>
                    </a:moveTo>
                    <a:cubicBezTo>
                      <a:pt x="644" y="1"/>
                      <a:pt x="638" y="12"/>
                      <a:pt x="638" y="18"/>
                    </a:cubicBezTo>
                    <a:lnTo>
                      <a:pt x="638" y="334"/>
                    </a:lnTo>
                    <a:cubicBezTo>
                      <a:pt x="501" y="388"/>
                      <a:pt x="406" y="525"/>
                      <a:pt x="418" y="680"/>
                    </a:cubicBezTo>
                    <a:cubicBezTo>
                      <a:pt x="418" y="762"/>
                      <a:pt x="453" y="834"/>
                      <a:pt x="501" y="894"/>
                    </a:cubicBezTo>
                    <a:lnTo>
                      <a:pt x="352" y="1048"/>
                    </a:lnTo>
                    <a:cubicBezTo>
                      <a:pt x="341" y="1043"/>
                      <a:pt x="328" y="1040"/>
                      <a:pt x="315" y="1040"/>
                    </a:cubicBezTo>
                    <a:cubicBezTo>
                      <a:pt x="299" y="1040"/>
                      <a:pt x="284" y="1045"/>
                      <a:pt x="275" y="1054"/>
                    </a:cubicBezTo>
                    <a:lnTo>
                      <a:pt x="19" y="1317"/>
                    </a:lnTo>
                    <a:cubicBezTo>
                      <a:pt x="6" y="1329"/>
                      <a:pt x="0" y="1340"/>
                      <a:pt x="0" y="1359"/>
                    </a:cubicBezTo>
                    <a:cubicBezTo>
                      <a:pt x="0" y="1376"/>
                      <a:pt x="6" y="1394"/>
                      <a:pt x="19" y="1406"/>
                    </a:cubicBezTo>
                    <a:cubicBezTo>
                      <a:pt x="30" y="1411"/>
                      <a:pt x="49" y="1424"/>
                      <a:pt x="60" y="1424"/>
                    </a:cubicBezTo>
                    <a:cubicBezTo>
                      <a:pt x="78" y="1424"/>
                      <a:pt x="96" y="1411"/>
                      <a:pt x="108" y="1406"/>
                    </a:cubicBezTo>
                    <a:lnTo>
                      <a:pt x="363" y="1144"/>
                    </a:lnTo>
                    <a:cubicBezTo>
                      <a:pt x="382" y="1126"/>
                      <a:pt x="388" y="1097"/>
                      <a:pt x="376" y="1073"/>
                    </a:cubicBezTo>
                    <a:lnTo>
                      <a:pt x="531" y="918"/>
                    </a:lnTo>
                    <a:cubicBezTo>
                      <a:pt x="561" y="947"/>
                      <a:pt x="596" y="971"/>
                      <a:pt x="638" y="983"/>
                    </a:cubicBezTo>
                    <a:lnTo>
                      <a:pt x="638" y="1347"/>
                    </a:lnTo>
                    <a:cubicBezTo>
                      <a:pt x="638" y="1359"/>
                      <a:pt x="644" y="1364"/>
                      <a:pt x="656" y="1364"/>
                    </a:cubicBezTo>
                    <a:lnTo>
                      <a:pt x="1746" y="1364"/>
                    </a:lnTo>
                    <a:cubicBezTo>
                      <a:pt x="1757" y="1364"/>
                      <a:pt x="1764" y="1359"/>
                      <a:pt x="1764" y="1347"/>
                    </a:cubicBezTo>
                    <a:lnTo>
                      <a:pt x="1764" y="18"/>
                    </a:lnTo>
                    <a:cubicBezTo>
                      <a:pt x="1764" y="12"/>
                      <a:pt x="1757" y="1"/>
                      <a:pt x="1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4981482" y="2939544"/>
                <a:ext cx="15161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4" h="37" extrusionOk="0">
                    <a:moveTo>
                      <a:pt x="18" y="1"/>
                    </a:moveTo>
                    <a:cubicBezTo>
                      <a:pt x="12" y="1"/>
                      <a:pt x="0" y="6"/>
                      <a:pt x="0" y="19"/>
                    </a:cubicBezTo>
                    <a:cubicBezTo>
                      <a:pt x="0" y="25"/>
                      <a:pt x="12" y="36"/>
                      <a:pt x="18" y="36"/>
                    </a:cubicBezTo>
                    <a:lnTo>
                      <a:pt x="66" y="36"/>
                    </a:lnTo>
                    <a:cubicBezTo>
                      <a:pt x="78" y="36"/>
                      <a:pt x="83" y="25"/>
                      <a:pt x="83" y="19"/>
                    </a:cubicBezTo>
                    <a:cubicBezTo>
                      <a:pt x="83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5100606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8" y="1"/>
                      <a:pt x="1" y="6"/>
                      <a:pt x="1" y="19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5003863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14" y="1"/>
                      <a:pt x="1" y="6"/>
                      <a:pt x="1" y="19"/>
                    </a:cubicBezTo>
                    <a:cubicBezTo>
                      <a:pt x="1" y="25"/>
                      <a:pt x="14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5036171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5068479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7" y="1"/>
                      <a:pt x="0" y="6"/>
                      <a:pt x="0" y="19"/>
                    </a:cubicBezTo>
                    <a:cubicBezTo>
                      <a:pt x="0" y="25"/>
                      <a:pt x="7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7" y="25"/>
                      <a:pt x="137" y="19"/>
                    </a:cubicBezTo>
                    <a:cubicBezTo>
                      <a:pt x="137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5132913" y="2939544"/>
                <a:ext cx="1534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5" h="37" extrusionOk="0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66" y="36"/>
                    </a:lnTo>
                    <a:cubicBezTo>
                      <a:pt x="79" y="36"/>
                      <a:pt x="85" y="25"/>
                      <a:pt x="85" y="19"/>
                    </a:cubicBezTo>
                    <a:cubicBezTo>
                      <a:pt x="85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4981482" y="3097654"/>
                <a:ext cx="166773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924" h="37" extrusionOk="0">
                    <a:moveTo>
                      <a:pt x="18" y="1"/>
                    </a:moveTo>
                    <a:cubicBezTo>
                      <a:pt x="12" y="1"/>
                      <a:pt x="0" y="7"/>
                      <a:pt x="0" y="18"/>
                    </a:cubicBezTo>
                    <a:cubicBezTo>
                      <a:pt x="0" y="24"/>
                      <a:pt x="12" y="37"/>
                      <a:pt x="18" y="37"/>
                    </a:cubicBezTo>
                    <a:lnTo>
                      <a:pt x="905" y="37"/>
                    </a:lnTo>
                    <a:cubicBezTo>
                      <a:pt x="918" y="37"/>
                      <a:pt x="924" y="24"/>
                      <a:pt x="924" y="18"/>
                    </a:cubicBezTo>
                    <a:cubicBezTo>
                      <a:pt x="924" y="7"/>
                      <a:pt x="918" y="1"/>
                      <a:pt x="9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308;p5"/>
            <p:cNvGrpSpPr/>
            <p:nvPr/>
          </p:nvGrpSpPr>
          <p:grpSpPr>
            <a:xfrm>
              <a:off x="8608123" y="2996056"/>
              <a:ext cx="415306" cy="492675"/>
              <a:chOff x="4147438" y="1298168"/>
              <a:chExt cx="196734" cy="233374"/>
            </a:xfrm>
          </p:grpSpPr>
          <p:sp>
            <p:nvSpPr>
              <p:cNvPr id="309" name="Google Shape;309;p5"/>
              <p:cNvSpPr/>
              <p:nvPr/>
            </p:nvSpPr>
            <p:spPr>
              <a:xfrm>
                <a:off x="4161336" y="1432633"/>
                <a:ext cx="34474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91" h="364" extrusionOk="0">
                    <a:moveTo>
                      <a:pt x="0" y="0"/>
                    </a:moveTo>
                    <a:cubicBezTo>
                      <a:pt x="0" y="143"/>
                      <a:pt x="66" y="273"/>
                      <a:pt x="173" y="363"/>
                    </a:cubicBezTo>
                    <a:lnTo>
                      <a:pt x="190" y="339"/>
                    </a:lnTo>
                    <a:cubicBezTo>
                      <a:pt x="89" y="256"/>
                      <a:pt x="30" y="13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4212956" y="1432633"/>
                <a:ext cx="117318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471" extrusionOk="0">
                    <a:moveTo>
                      <a:pt x="619" y="0"/>
                    </a:moveTo>
                    <a:cubicBezTo>
                      <a:pt x="619" y="238"/>
                      <a:pt x="423" y="435"/>
                      <a:pt x="184" y="435"/>
                    </a:cubicBezTo>
                    <a:cubicBezTo>
                      <a:pt x="124" y="435"/>
                      <a:pt x="66" y="422"/>
                      <a:pt x="17" y="405"/>
                    </a:cubicBezTo>
                    <a:lnTo>
                      <a:pt x="0" y="435"/>
                    </a:lnTo>
                    <a:cubicBezTo>
                      <a:pt x="59" y="458"/>
                      <a:pt x="119" y="471"/>
                      <a:pt x="184" y="471"/>
                    </a:cubicBezTo>
                    <a:cubicBezTo>
                      <a:pt x="440" y="471"/>
                      <a:pt x="649" y="256"/>
                      <a:pt x="6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4162238" y="1368018"/>
                <a:ext cx="75625" cy="13446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745" extrusionOk="0">
                    <a:moveTo>
                      <a:pt x="240" y="37"/>
                    </a:moveTo>
                    <a:cubicBezTo>
                      <a:pt x="245" y="48"/>
                      <a:pt x="263" y="54"/>
                      <a:pt x="287" y="72"/>
                    </a:cubicBezTo>
                    <a:cubicBezTo>
                      <a:pt x="293" y="78"/>
                      <a:pt x="298" y="84"/>
                      <a:pt x="304" y="90"/>
                    </a:cubicBezTo>
                    <a:cubicBezTo>
                      <a:pt x="304" y="90"/>
                      <a:pt x="311" y="95"/>
                      <a:pt x="311" y="108"/>
                    </a:cubicBezTo>
                    <a:lnTo>
                      <a:pt x="317" y="114"/>
                    </a:lnTo>
                    <a:cubicBezTo>
                      <a:pt x="311" y="120"/>
                      <a:pt x="304" y="125"/>
                      <a:pt x="293" y="131"/>
                    </a:cubicBezTo>
                    <a:cubicBezTo>
                      <a:pt x="293" y="137"/>
                      <a:pt x="287" y="144"/>
                      <a:pt x="287" y="144"/>
                    </a:cubicBezTo>
                    <a:lnTo>
                      <a:pt x="281" y="144"/>
                    </a:lnTo>
                    <a:cubicBezTo>
                      <a:pt x="281" y="144"/>
                      <a:pt x="275" y="144"/>
                      <a:pt x="268" y="150"/>
                    </a:cubicBezTo>
                    <a:cubicBezTo>
                      <a:pt x="263" y="150"/>
                      <a:pt x="251" y="155"/>
                      <a:pt x="232" y="161"/>
                    </a:cubicBezTo>
                    <a:cubicBezTo>
                      <a:pt x="227" y="167"/>
                      <a:pt x="215" y="167"/>
                      <a:pt x="210" y="180"/>
                    </a:cubicBezTo>
                    <a:lnTo>
                      <a:pt x="221" y="191"/>
                    </a:lnTo>
                    <a:lnTo>
                      <a:pt x="204" y="185"/>
                    </a:lnTo>
                    <a:lnTo>
                      <a:pt x="210" y="180"/>
                    </a:lnTo>
                    <a:lnTo>
                      <a:pt x="204" y="180"/>
                    </a:lnTo>
                    <a:cubicBezTo>
                      <a:pt x="197" y="185"/>
                      <a:pt x="197" y="185"/>
                      <a:pt x="197" y="191"/>
                    </a:cubicBezTo>
                    <a:cubicBezTo>
                      <a:pt x="191" y="191"/>
                      <a:pt x="191" y="197"/>
                      <a:pt x="185" y="203"/>
                    </a:cubicBezTo>
                    <a:lnTo>
                      <a:pt x="180" y="208"/>
                    </a:lnTo>
                    <a:cubicBezTo>
                      <a:pt x="174" y="215"/>
                      <a:pt x="161" y="221"/>
                      <a:pt x="155" y="227"/>
                    </a:cubicBezTo>
                    <a:cubicBezTo>
                      <a:pt x="144" y="238"/>
                      <a:pt x="150" y="251"/>
                      <a:pt x="150" y="257"/>
                    </a:cubicBezTo>
                    <a:lnTo>
                      <a:pt x="150" y="263"/>
                    </a:lnTo>
                    <a:cubicBezTo>
                      <a:pt x="150" y="268"/>
                      <a:pt x="144" y="280"/>
                      <a:pt x="138" y="293"/>
                    </a:cubicBezTo>
                    <a:cubicBezTo>
                      <a:pt x="132" y="315"/>
                      <a:pt x="125" y="334"/>
                      <a:pt x="120" y="340"/>
                    </a:cubicBezTo>
                    <a:lnTo>
                      <a:pt x="120" y="334"/>
                    </a:lnTo>
                    <a:cubicBezTo>
                      <a:pt x="114" y="334"/>
                      <a:pt x="102" y="328"/>
                      <a:pt x="102" y="328"/>
                    </a:cubicBezTo>
                    <a:cubicBezTo>
                      <a:pt x="102" y="315"/>
                      <a:pt x="97" y="315"/>
                      <a:pt x="90" y="315"/>
                    </a:cubicBezTo>
                    <a:cubicBezTo>
                      <a:pt x="84" y="310"/>
                      <a:pt x="78" y="310"/>
                      <a:pt x="78" y="310"/>
                    </a:cubicBezTo>
                    <a:lnTo>
                      <a:pt x="72" y="310"/>
                    </a:lnTo>
                    <a:cubicBezTo>
                      <a:pt x="67" y="304"/>
                      <a:pt x="54" y="293"/>
                      <a:pt x="37" y="268"/>
                    </a:cubicBezTo>
                    <a:cubicBezTo>
                      <a:pt x="54" y="185"/>
                      <a:pt x="90" y="114"/>
                      <a:pt x="150" y="54"/>
                    </a:cubicBezTo>
                    <a:lnTo>
                      <a:pt x="161" y="54"/>
                    </a:lnTo>
                    <a:cubicBezTo>
                      <a:pt x="168" y="54"/>
                      <a:pt x="174" y="54"/>
                      <a:pt x="180" y="48"/>
                    </a:cubicBezTo>
                    <a:lnTo>
                      <a:pt x="204" y="48"/>
                    </a:lnTo>
                    <a:cubicBezTo>
                      <a:pt x="207" y="50"/>
                      <a:pt x="210" y="50"/>
                      <a:pt x="213" y="50"/>
                    </a:cubicBezTo>
                    <a:cubicBezTo>
                      <a:pt x="222" y="50"/>
                      <a:pt x="230" y="45"/>
                      <a:pt x="240" y="37"/>
                    </a:cubicBezTo>
                    <a:close/>
                    <a:moveTo>
                      <a:pt x="210" y="370"/>
                    </a:moveTo>
                    <a:cubicBezTo>
                      <a:pt x="215" y="375"/>
                      <a:pt x="221" y="375"/>
                      <a:pt x="227" y="375"/>
                    </a:cubicBezTo>
                    <a:lnTo>
                      <a:pt x="240" y="375"/>
                    </a:lnTo>
                    <a:cubicBezTo>
                      <a:pt x="240" y="375"/>
                      <a:pt x="240" y="381"/>
                      <a:pt x="245" y="381"/>
                    </a:cubicBezTo>
                    <a:cubicBezTo>
                      <a:pt x="245" y="381"/>
                      <a:pt x="251" y="381"/>
                      <a:pt x="251" y="387"/>
                    </a:cubicBezTo>
                    <a:cubicBezTo>
                      <a:pt x="257" y="400"/>
                      <a:pt x="340" y="441"/>
                      <a:pt x="364" y="453"/>
                    </a:cubicBezTo>
                    <a:cubicBezTo>
                      <a:pt x="364" y="458"/>
                      <a:pt x="370" y="466"/>
                      <a:pt x="383" y="466"/>
                    </a:cubicBezTo>
                    <a:cubicBezTo>
                      <a:pt x="375" y="471"/>
                      <a:pt x="370" y="483"/>
                      <a:pt x="364" y="513"/>
                    </a:cubicBezTo>
                    <a:cubicBezTo>
                      <a:pt x="358" y="524"/>
                      <a:pt x="358" y="537"/>
                      <a:pt x="353" y="543"/>
                    </a:cubicBezTo>
                    <a:cubicBezTo>
                      <a:pt x="353" y="543"/>
                      <a:pt x="334" y="560"/>
                      <a:pt x="328" y="566"/>
                    </a:cubicBezTo>
                    <a:cubicBezTo>
                      <a:pt x="317" y="573"/>
                      <a:pt x="317" y="573"/>
                      <a:pt x="317" y="578"/>
                    </a:cubicBezTo>
                    <a:cubicBezTo>
                      <a:pt x="317" y="590"/>
                      <a:pt x="311" y="601"/>
                      <a:pt x="298" y="614"/>
                    </a:cubicBezTo>
                    <a:lnTo>
                      <a:pt x="298" y="620"/>
                    </a:lnTo>
                    <a:cubicBezTo>
                      <a:pt x="293" y="626"/>
                      <a:pt x="287" y="631"/>
                      <a:pt x="287" y="637"/>
                    </a:cubicBezTo>
                    <a:cubicBezTo>
                      <a:pt x="281" y="637"/>
                      <a:pt x="281" y="644"/>
                      <a:pt x="275" y="667"/>
                    </a:cubicBezTo>
                    <a:cubicBezTo>
                      <a:pt x="268" y="680"/>
                      <a:pt x="263" y="697"/>
                      <a:pt x="257" y="703"/>
                    </a:cubicBezTo>
                    <a:cubicBezTo>
                      <a:pt x="251" y="686"/>
                      <a:pt x="240" y="661"/>
                      <a:pt x="240" y="650"/>
                    </a:cubicBezTo>
                    <a:lnTo>
                      <a:pt x="232" y="644"/>
                    </a:lnTo>
                    <a:lnTo>
                      <a:pt x="232" y="637"/>
                    </a:lnTo>
                    <a:cubicBezTo>
                      <a:pt x="240" y="626"/>
                      <a:pt x="232" y="614"/>
                      <a:pt x="232" y="608"/>
                    </a:cubicBezTo>
                    <a:lnTo>
                      <a:pt x="232" y="596"/>
                    </a:lnTo>
                    <a:lnTo>
                      <a:pt x="232" y="590"/>
                    </a:lnTo>
                    <a:cubicBezTo>
                      <a:pt x="221" y="530"/>
                      <a:pt x="221" y="518"/>
                      <a:pt x="215" y="518"/>
                    </a:cubicBezTo>
                    <a:cubicBezTo>
                      <a:pt x="210" y="507"/>
                      <a:pt x="204" y="507"/>
                      <a:pt x="197" y="501"/>
                    </a:cubicBezTo>
                    <a:lnTo>
                      <a:pt x="191" y="501"/>
                    </a:lnTo>
                    <a:cubicBezTo>
                      <a:pt x="191" y="494"/>
                      <a:pt x="168" y="447"/>
                      <a:pt x="168" y="430"/>
                    </a:cubicBezTo>
                    <a:cubicBezTo>
                      <a:pt x="168" y="423"/>
                      <a:pt x="168" y="423"/>
                      <a:pt x="174" y="417"/>
                    </a:cubicBezTo>
                    <a:cubicBezTo>
                      <a:pt x="180" y="411"/>
                      <a:pt x="185" y="400"/>
                      <a:pt x="180" y="381"/>
                    </a:cubicBezTo>
                    <a:cubicBezTo>
                      <a:pt x="185" y="381"/>
                      <a:pt x="185" y="381"/>
                      <a:pt x="191" y="375"/>
                    </a:cubicBezTo>
                    <a:lnTo>
                      <a:pt x="191" y="370"/>
                    </a:lnTo>
                    <a:close/>
                    <a:moveTo>
                      <a:pt x="232" y="1"/>
                    </a:moveTo>
                    <a:cubicBezTo>
                      <a:pt x="227" y="1"/>
                      <a:pt x="227" y="7"/>
                      <a:pt x="221" y="7"/>
                    </a:cubicBezTo>
                    <a:cubicBezTo>
                      <a:pt x="215" y="12"/>
                      <a:pt x="215" y="18"/>
                      <a:pt x="210" y="18"/>
                    </a:cubicBezTo>
                    <a:lnTo>
                      <a:pt x="191" y="18"/>
                    </a:lnTo>
                    <a:cubicBezTo>
                      <a:pt x="187" y="16"/>
                      <a:pt x="184" y="16"/>
                      <a:pt x="181" y="16"/>
                    </a:cubicBezTo>
                    <a:cubicBezTo>
                      <a:pt x="176" y="16"/>
                      <a:pt x="172" y="18"/>
                      <a:pt x="168" y="18"/>
                    </a:cubicBezTo>
                    <a:lnTo>
                      <a:pt x="144" y="18"/>
                    </a:lnTo>
                    <a:lnTo>
                      <a:pt x="138" y="24"/>
                    </a:lnTo>
                    <a:cubicBezTo>
                      <a:pt x="67" y="90"/>
                      <a:pt x="25" y="180"/>
                      <a:pt x="7" y="274"/>
                    </a:cubicBezTo>
                    <a:lnTo>
                      <a:pt x="1" y="280"/>
                    </a:lnTo>
                    <a:lnTo>
                      <a:pt x="7" y="287"/>
                    </a:lnTo>
                    <a:cubicBezTo>
                      <a:pt x="48" y="340"/>
                      <a:pt x="54" y="340"/>
                      <a:pt x="61" y="340"/>
                    </a:cubicBezTo>
                    <a:cubicBezTo>
                      <a:pt x="64" y="343"/>
                      <a:pt x="67" y="344"/>
                      <a:pt x="70" y="344"/>
                    </a:cubicBezTo>
                    <a:cubicBezTo>
                      <a:pt x="72" y="344"/>
                      <a:pt x="75" y="343"/>
                      <a:pt x="78" y="340"/>
                    </a:cubicBezTo>
                    <a:lnTo>
                      <a:pt x="102" y="364"/>
                    </a:lnTo>
                    <a:cubicBezTo>
                      <a:pt x="102" y="364"/>
                      <a:pt x="108" y="370"/>
                      <a:pt x="114" y="370"/>
                    </a:cubicBezTo>
                    <a:cubicBezTo>
                      <a:pt x="120" y="381"/>
                      <a:pt x="132" y="387"/>
                      <a:pt x="138" y="394"/>
                    </a:cubicBezTo>
                    <a:lnTo>
                      <a:pt x="150" y="394"/>
                    </a:lnTo>
                    <a:lnTo>
                      <a:pt x="150" y="400"/>
                    </a:lnTo>
                    <a:cubicBezTo>
                      <a:pt x="144" y="405"/>
                      <a:pt x="138" y="411"/>
                      <a:pt x="132" y="423"/>
                    </a:cubicBezTo>
                    <a:cubicBezTo>
                      <a:pt x="125" y="436"/>
                      <a:pt x="168" y="513"/>
                      <a:pt x="168" y="518"/>
                    </a:cubicBezTo>
                    <a:cubicBezTo>
                      <a:pt x="168" y="524"/>
                      <a:pt x="174" y="524"/>
                      <a:pt x="180" y="530"/>
                    </a:cubicBezTo>
                    <a:lnTo>
                      <a:pt x="185" y="530"/>
                    </a:lnTo>
                    <a:cubicBezTo>
                      <a:pt x="185" y="530"/>
                      <a:pt x="191" y="530"/>
                      <a:pt x="191" y="537"/>
                    </a:cubicBezTo>
                    <a:cubicBezTo>
                      <a:pt x="191" y="543"/>
                      <a:pt x="197" y="578"/>
                      <a:pt x="197" y="590"/>
                    </a:cubicBezTo>
                    <a:cubicBezTo>
                      <a:pt x="204" y="596"/>
                      <a:pt x="204" y="601"/>
                      <a:pt x="204" y="601"/>
                    </a:cubicBezTo>
                    <a:lnTo>
                      <a:pt x="204" y="608"/>
                    </a:lnTo>
                    <a:lnTo>
                      <a:pt x="204" y="631"/>
                    </a:lnTo>
                    <a:cubicBezTo>
                      <a:pt x="204" y="637"/>
                      <a:pt x="204" y="650"/>
                      <a:pt x="210" y="656"/>
                    </a:cubicBezTo>
                    <a:cubicBezTo>
                      <a:pt x="210" y="680"/>
                      <a:pt x="240" y="733"/>
                      <a:pt x="245" y="739"/>
                    </a:cubicBezTo>
                    <a:cubicBezTo>
                      <a:pt x="251" y="744"/>
                      <a:pt x="257" y="744"/>
                      <a:pt x="263" y="744"/>
                    </a:cubicBezTo>
                    <a:cubicBezTo>
                      <a:pt x="268" y="744"/>
                      <a:pt x="275" y="744"/>
                      <a:pt x="281" y="739"/>
                    </a:cubicBezTo>
                    <a:cubicBezTo>
                      <a:pt x="287" y="733"/>
                      <a:pt x="287" y="727"/>
                      <a:pt x="287" y="721"/>
                    </a:cubicBezTo>
                    <a:lnTo>
                      <a:pt x="287" y="716"/>
                    </a:lnTo>
                    <a:cubicBezTo>
                      <a:pt x="287" y="716"/>
                      <a:pt x="293" y="703"/>
                      <a:pt x="304" y="680"/>
                    </a:cubicBezTo>
                    <a:cubicBezTo>
                      <a:pt x="304" y="661"/>
                      <a:pt x="311" y="650"/>
                      <a:pt x="311" y="650"/>
                    </a:cubicBezTo>
                    <a:cubicBezTo>
                      <a:pt x="317" y="644"/>
                      <a:pt x="317" y="637"/>
                      <a:pt x="323" y="637"/>
                    </a:cubicBezTo>
                    <a:lnTo>
                      <a:pt x="323" y="631"/>
                    </a:lnTo>
                    <a:cubicBezTo>
                      <a:pt x="334" y="620"/>
                      <a:pt x="340" y="601"/>
                      <a:pt x="347" y="590"/>
                    </a:cubicBezTo>
                    <a:lnTo>
                      <a:pt x="353" y="584"/>
                    </a:lnTo>
                    <a:cubicBezTo>
                      <a:pt x="375" y="566"/>
                      <a:pt x="383" y="560"/>
                      <a:pt x="383" y="554"/>
                    </a:cubicBezTo>
                    <a:cubicBezTo>
                      <a:pt x="383" y="548"/>
                      <a:pt x="388" y="537"/>
                      <a:pt x="394" y="524"/>
                    </a:cubicBezTo>
                    <a:cubicBezTo>
                      <a:pt x="394" y="513"/>
                      <a:pt x="400" y="494"/>
                      <a:pt x="400" y="488"/>
                    </a:cubicBezTo>
                    <a:cubicBezTo>
                      <a:pt x="405" y="483"/>
                      <a:pt x="411" y="477"/>
                      <a:pt x="411" y="471"/>
                    </a:cubicBezTo>
                    <a:cubicBezTo>
                      <a:pt x="418" y="453"/>
                      <a:pt x="405" y="441"/>
                      <a:pt x="394" y="436"/>
                    </a:cubicBezTo>
                    <a:lnTo>
                      <a:pt x="388" y="436"/>
                    </a:lnTo>
                    <a:lnTo>
                      <a:pt x="375" y="423"/>
                    </a:lnTo>
                    <a:cubicBezTo>
                      <a:pt x="364" y="423"/>
                      <a:pt x="287" y="375"/>
                      <a:pt x="281" y="370"/>
                    </a:cubicBezTo>
                    <a:cubicBezTo>
                      <a:pt x="275" y="364"/>
                      <a:pt x="268" y="358"/>
                      <a:pt x="263" y="358"/>
                    </a:cubicBezTo>
                    <a:lnTo>
                      <a:pt x="263" y="351"/>
                    </a:lnTo>
                    <a:cubicBezTo>
                      <a:pt x="257" y="351"/>
                      <a:pt x="257" y="351"/>
                      <a:pt x="251" y="345"/>
                    </a:cubicBezTo>
                    <a:cubicBezTo>
                      <a:pt x="240" y="345"/>
                      <a:pt x="232" y="340"/>
                      <a:pt x="221" y="340"/>
                    </a:cubicBezTo>
                    <a:lnTo>
                      <a:pt x="185" y="340"/>
                    </a:lnTo>
                    <a:cubicBezTo>
                      <a:pt x="180" y="340"/>
                      <a:pt x="174" y="345"/>
                      <a:pt x="168" y="351"/>
                    </a:cubicBezTo>
                    <a:lnTo>
                      <a:pt x="161" y="351"/>
                    </a:lnTo>
                    <a:cubicBezTo>
                      <a:pt x="155" y="351"/>
                      <a:pt x="155" y="345"/>
                      <a:pt x="150" y="345"/>
                    </a:cubicBezTo>
                    <a:cubicBezTo>
                      <a:pt x="155" y="334"/>
                      <a:pt x="161" y="315"/>
                      <a:pt x="168" y="304"/>
                    </a:cubicBezTo>
                    <a:lnTo>
                      <a:pt x="180" y="268"/>
                    </a:lnTo>
                    <a:lnTo>
                      <a:pt x="180" y="257"/>
                    </a:lnTo>
                    <a:lnTo>
                      <a:pt x="180" y="251"/>
                    </a:lnTo>
                    <a:lnTo>
                      <a:pt x="180" y="244"/>
                    </a:lnTo>
                    <a:cubicBezTo>
                      <a:pt x="185" y="244"/>
                      <a:pt x="185" y="238"/>
                      <a:pt x="197" y="233"/>
                    </a:cubicBezTo>
                    <a:cubicBezTo>
                      <a:pt x="204" y="233"/>
                      <a:pt x="210" y="221"/>
                      <a:pt x="210" y="215"/>
                    </a:cubicBezTo>
                    <a:lnTo>
                      <a:pt x="215" y="215"/>
                    </a:lnTo>
                    <a:lnTo>
                      <a:pt x="221" y="208"/>
                    </a:lnTo>
                    <a:cubicBezTo>
                      <a:pt x="227" y="208"/>
                      <a:pt x="227" y="203"/>
                      <a:pt x="232" y="197"/>
                    </a:cubicBezTo>
                    <a:lnTo>
                      <a:pt x="240" y="191"/>
                    </a:lnTo>
                    <a:lnTo>
                      <a:pt x="251" y="191"/>
                    </a:lnTo>
                    <a:cubicBezTo>
                      <a:pt x="251" y="185"/>
                      <a:pt x="263" y="185"/>
                      <a:pt x="263" y="180"/>
                    </a:cubicBezTo>
                    <a:lnTo>
                      <a:pt x="268" y="185"/>
                    </a:lnTo>
                    <a:cubicBezTo>
                      <a:pt x="275" y="185"/>
                      <a:pt x="281" y="180"/>
                      <a:pt x="287" y="172"/>
                    </a:cubicBezTo>
                    <a:lnTo>
                      <a:pt x="293" y="172"/>
                    </a:lnTo>
                    <a:cubicBezTo>
                      <a:pt x="298" y="172"/>
                      <a:pt x="298" y="172"/>
                      <a:pt x="304" y="167"/>
                    </a:cubicBezTo>
                    <a:lnTo>
                      <a:pt x="317" y="155"/>
                    </a:lnTo>
                    <a:cubicBezTo>
                      <a:pt x="323" y="144"/>
                      <a:pt x="334" y="131"/>
                      <a:pt x="340" y="131"/>
                    </a:cubicBezTo>
                    <a:cubicBezTo>
                      <a:pt x="353" y="120"/>
                      <a:pt x="347" y="108"/>
                      <a:pt x="340" y="90"/>
                    </a:cubicBezTo>
                    <a:cubicBezTo>
                      <a:pt x="340" y="90"/>
                      <a:pt x="334" y="84"/>
                      <a:pt x="334" y="78"/>
                    </a:cubicBezTo>
                    <a:cubicBezTo>
                      <a:pt x="334" y="72"/>
                      <a:pt x="328" y="65"/>
                      <a:pt x="304" y="48"/>
                    </a:cubicBezTo>
                    <a:cubicBezTo>
                      <a:pt x="293" y="42"/>
                      <a:pt x="268" y="24"/>
                      <a:pt x="257" y="12"/>
                    </a:cubicBezTo>
                    <a:cubicBezTo>
                      <a:pt x="257" y="12"/>
                      <a:pt x="257" y="7"/>
                      <a:pt x="251" y="7"/>
                    </a:cubicBezTo>
                    <a:cubicBezTo>
                      <a:pt x="251" y="1"/>
                      <a:pt x="245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4249234" y="1369101"/>
                <a:ext cx="81040" cy="11407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632" extrusionOk="0">
                    <a:moveTo>
                      <a:pt x="215" y="31"/>
                    </a:moveTo>
                    <a:cubicBezTo>
                      <a:pt x="228" y="31"/>
                      <a:pt x="258" y="36"/>
                      <a:pt x="269" y="42"/>
                    </a:cubicBezTo>
                    <a:lnTo>
                      <a:pt x="294" y="42"/>
                    </a:lnTo>
                    <a:cubicBezTo>
                      <a:pt x="352" y="102"/>
                      <a:pt x="394" y="179"/>
                      <a:pt x="412" y="262"/>
                    </a:cubicBezTo>
                    <a:cubicBezTo>
                      <a:pt x="407" y="268"/>
                      <a:pt x="401" y="268"/>
                      <a:pt x="401" y="274"/>
                    </a:cubicBezTo>
                    <a:lnTo>
                      <a:pt x="401" y="287"/>
                    </a:lnTo>
                    <a:lnTo>
                      <a:pt x="394" y="292"/>
                    </a:lnTo>
                    <a:lnTo>
                      <a:pt x="394" y="298"/>
                    </a:lnTo>
                    <a:lnTo>
                      <a:pt x="377" y="298"/>
                    </a:lnTo>
                    <a:cubicBezTo>
                      <a:pt x="371" y="298"/>
                      <a:pt x="371" y="298"/>
                      <a:pt x="365" y="292"/>
                    </a:cubicBezTo>
                    <a:cubicBezTo>
                      <a:pt x="358" y="274"/>
                      <a:pt x="341" y="232"/>
                      <a:pt x="317" y="227"/>
                    </a:cubicBezTo>
                    <a:lnTo>
                      <a:pt x="299" y="227"/>
                    </a:lnTo>
                    <a:cubicBezTo>
                      <a:pt x="305" y="221"/>
                      <a:pt x="305" y="209"/>
                      <a:pt x="305" y="202"/>
                    </a:cubicBezTo>
                    <a:cubicBezTo>
                      <a:pt x="305" y="191"/>
                      <a:pt x="299" y="191"/>
                      <a:pt x="294" y="185"/>
                    </a:cubicBezTo>
                    <a:lnTo>
                      <a:pt x="287" y="185"/>
                    </a:lnTo>
                    <a:cubicBezTo>
                      <a:pt x="264" y="166"/>
                      <a:pt x="192" y="89"/>
                      <a:pt x="168" y="59"/>
                    </a:cubicBezTo>
                    <a:lnTo>
                      <a:pt x="174" y="54"/>
                    </a:lnTo>
                    <a:cubicBezTo>
                      <a:pt x="186" y="48"/>
                      <a:pt x="209" y="31"/>
                      <a:pt x="215" y="31"/>
                    </a:cubicBezTo>
                    <a:close/>
                    <a:moveTo>
                      <a:pt x="311" y="257"/>
                    </a:moveTo>
                    <a:cubicBezTo>
                      <a:pt x="317" y="262"/>
                      <a:pt x="335" y="292"/>
                      <a:pt x="335" y="304"/>
                    </a:cubicBezTo>
                    <a:cubicBezTo>
                      <a:pt x="341" y="317"/>
                      <a:pt x="371" y="334"/>
                      <a:pt x="371" y="334"/>
                    </a:cubicBezTo>
                    <a:lnTo>
                      <a:pt x="347" y="334"/>
                    </a:lnTo>
                    <a:lnTo>
                      <a:pt x="341" y="328"/>
                    </a:lnTo>
                    <a:cubicBezTo>
                      <a:pt x="341" y="322"/>
                      <a:pt x="335" y="317"/>
                      <a:pt x="329" y="309"/>
                    </a:cubicBezTo>
                    <a:cubicBezTo>
                      <a:pt x="317" y="292"/>
                      <a:pt x="311" y="274"/>
                      <a:pt x="299" y="257"/>
                    </a:cubicBezTo>
                    <a:close/>
                    <a:moveTo>
                      <a:pt x="132" y="215"/>
                    </a:moveTo>
                    <a:cubicBezTo>
                      <a:pt x="138" y="221"/>
                      <a:pt x="162" y="227"/>
                      <a:pt x="186" y="232"/>
                    </a:cubicBezTo>
                    <a:cubicBezTo>
                      <a:pt x="228" y="245"/>
                      <a:pt x="245" y="251"/>
                      <a:pt x="251" y="251"/>
                    </a:cubicBezTo>
                    <a:lnTo>
                      <a:pt x="258" y="251"/>
                    </a:lnTo>
                    <a:lnTo>
                      <a:pt x="264" y="257"/>
                    </a:lnTo>
                    <a:cubicBezTo>
                      <a:pt x="269" y="262"/>
                      <a:pt x="287" y="304"/>
                      <a:pt x="305" y="322"/>
                    </a:cubicBezTo>
                    <a:cubicBezTo>
                      <a:pt x="311" y="334"/>
                      <a:pt x="311" y="339"/>
                      <a:pt x="317" y="345"/>
                    </a:cubicBezTo>
                    <a:lnTo>
                      <a:pt x="317" y="352"/>
                    </a:lnTo>
                    <a:lnTo>
                      <a:pt x="322" y="358"/>
                    </a:lnTo>
                    <a:lnTo>
                      <a:pt x="329" y="364"/>
                    </a:lnTo>
                    <a:lnTo>
                      <a:pt x="358" y="364"/>
                    </a:lnTo>
                    <a:lnTo>
                      <a:pt x="352" y="369"/>
                    </a:lnTo>
                    <a:cubicBezTo>
                      <a:pt x="352" y="375"/>
                      <a:pt x="347" y="381"/>
                      <a:pt x="347" y="388"/>
                    </a:cubicBezTo>
                    <a:lnTo>
                      <a:pt x="341" y="388"/>
                    </a:lnTo>
                    <a:cubicBezTo>
                      <a:pt x="335" y="394"/>
                      <a:pt x="335" y="394"/>
                      <a:pt x="329" y="399"/>
                    </a:cubicBezTo>
                    <a:cubicBezTo>
                      <a:pt x="317" y="411"/>
                      <a:pt x="311" y="460"/>
                      <a:pt x="305" y="495"/>
                    </a:cubicBezTo>
                    <a:cubicBezTo>
                      <a:pt x="305" y="501"/>
                      <a:pt x="294" y="512"/>
                      <a:pt x="287" y="524"/>
                    </a:cubicBezTo>
                    <a:cubicBezTo>
                      <a:pt x="269" y="548"/>
                      <a:pt x="264" y="567"/>
                      <a:pt x="264" y="572"/>
                    </a:cubicBezTo>
                    <a:cubicBezTo>
                      <a:pt x="251" y="578"/>
                      <a:pt x="228" y="595"/>
                      <a:pt x="215" y="602"/>
                    </a:cubicBezTo>
                    <a:cubicBezTo>
                      <a:pt x="215" y="590"/>
                      <a:pt x="209" y="584"/>
                      <a:pt x="204" y="584"/>
                    </a:cubicBezTo>
                    <a:lnTo>
                      <a:pt x="204" y="578"/>
                    </a:lnTo>
                    <a:cubicBezTo>
                      <a:pt x="198" y="572"/>
                      <a:pt x="186" y="512"/>
                      <a:pt x="186" y="501"/>
                    </a:cubicBezTo>
                    <a:cubicBezTo>
                      <a:pt x="192" y="488"/>
                      <a:pt x="179" y="430"/>
                      <a:pt x="168" y="424"/>
                    </a:cubicBezTo>
                    <a:lnTo>
                      <a:pt x="168" y="417"/>
                    </a:lnTo>
                    <a:cubicBezTo>
                      <a:pt x="168" y="411"/>
                      <a:pt x="174" y="405"/>
                      <a:pt x="174" y="399"/>
                    </a:cubicBezTo>
                    <a:cubicBezTo>
                      <a:pt x="168" y="381"/>
                      <a:pt x="151" y="381"/>
                      <a:pt x="102" y="375"/>
                    </a:cubicBezTo>
                    <a:cubicBezTo>
                      <a:pt x="96" y="369"/>
                      <a:pt x="91" y="369"/>
                      <a:pt x="91" y="369"/>
                    </a:cubicBezTo>
                    <a:lnTo>
                      <a:pt x="72" y="369"/>
                    </a:lnTo>
                    <a:cubicBezTo>
                      <a:pt x="66" y="369"/>
                      <a:pt x="49" y="352"/>
                      <a:pt x="44" y="345"/>
                    </a:cubicBezTo>
                    <a:cubicBezTo>
                      <a:pt x="36" y="339"/>
                      <a:pt x="31" y="339"/>
                      <a:pt x="31" y="334"/>
                    </a:cubicBezTo>
                    <a:lnTo>
                      <a:pt x="31" y="292"/>
                    </a:lnTo>
                    <a:cubicBezTo>
                      <a:pt x="36" y="287"/>
                      <a:pt x="36" y="281"/>
                      <a:pt x="36" y="274"/>
                    </a:cubicBezTo>
                    <a:cubicBezTo>
                      <a:pt x="44" y="274"/>
                      <a:pt x="44" y="268"/>
                      <a:pt x="49" y="262"/>
                    </a:cubicBezTo>
                    <a:cubicBezTo>
                      <a:pt x="49" y="262"/>
                      <a:pt x="61" y="257"/>
                      <a:pt x="72" y="251"/>
                    </a:cubicBezTo>
                    <a:cubicBezTo>
                      <a:pt x="91" y="238"/>
                      <a:pt x="121" y="215"/>
                      <a:pt x="121" y="215"/>
                    </a:cubicBezTo>
                    <a:close/>
                    <a:moveTo>
                      <a:pt x="215" y="1"/>
                    </a:moveTo>
                    <a:cubicBezTo>
                      <a:pt x="204" y="1"/>
                      <a:pt x="179" y="12"/>
                      <a:pt x="156" y="31"/>
                    </a:cubicBezTo>
                    <a:cubicBezTo>
                      <a:pt x="151" y="36"/>
                      <a:pt x="144" y="36"/>
                      <a:pt x="144" y="36"/>
                    </a:cubicBezTo>
                    <a:lnTo>
                      <a:pt x="132" y="42"/>
                    </a:lnTo>
                    <a:lnTo>
                      <a:pt x="132" y="54"/>
                    </a:lnTo>
                    <a:cubicBezTo>
                      <a:pt x="126" y="78"/>
                      <a:pt x="269" y="215"/>
                      <a:pt x="269" y="215"/>
                    </a:cubicBezTo>
                    <a:lnTo>
                      <a:pt x="264" y="215"/>
                    </a:lnTo>
                    <a:lnTo>
                      <a:pt x="258" y="221"/>
                    </a:lnTo>
                    <a:cubicBezTo>
                      <a:pt x="251" y="221"/>
                      <a:pt x="215" y="209"/>
                      <a:pt x="192" y="202"/>
                    </a:cubicBezTo>
                    <a:cubicBezTo>
                      <a:pt x="138" y="185"/>
                      <a:pt x="138" y="185"/>
                      <a:pt x="132" y="185"/>
                    </a:cubicBezTo>
                    <a:lnTo>
                      <a:pt x="115" y="185"/>
                    </a:lnTo>
                    <a:cubicBezTo>
                      <a:pt x="108" y="185"/>
                      <a:pt x="102" y="191"/>
                      <a:pt x="55" y="221"/>
                    </a:cubicBezTo>
                    <a:cubicBezTo>
                      <a:pt x="44" y="232"/>
                      <a:pt x="36" y="238"/>
                      <a:pt x="31" y="238"/>
                    </a:cubicBezTo>
                    <a:lnTo>
                      <a:pt x="25" y="245"/>
                    </a:lnTo>
                    <a:cubicBezTo>
                      <a:pt x="19" y="251"/>
                      <a:pt x="14" y="257"/>
                      <a:pt x="14" y="262"/>
                    </a:cubicBezTo>
                    <a:cubicBezTo>
                      <a:pt x="14" y="268"/>
                      <a:pt x="8" y="268"/>
                      <a:pt x="8" y="274"/>
                    </a:cubicBezTo>
                    <a:cubicBezTo>
                      <a:pt x="1" y="281"/>
                      <a:pt x="1" y="287"/>
                      <a:pt x="1" y="328"/>
                    </a:cubicBezTo>
                    <a:lnTo>
                      <a:pt x="1" y="339"/>
                    </a:lnTo>
                    <a:cubicBezTo>
                      <a:pt x="1" y="352"/>
                      <a:pt x="8" y="358"/>
                      <a:pt x="8" y="358"/>
                    </a:cubicBezTo>
                    <a:cubicBezTo>
                      <a:pt x="14" y="364"/>
                      <a:pt x="19" y="364"/>
                      <a:pt x="19" y="369"/>
                    </a:cubicBezTo>
                    <a:cubicBezTo>
                      <a:pt x="44" y="390"/>
                      <a:pt x="56" y="401"/>
                      <a:pt x="70" y="401"/>
                    </a:cubicBezTo>
                    <a:cubicBezTo>
                      <a:pt x="73" y="401"/>
                      <a:pt x="76" y="400"/>
                      <a:pt x="79" y="399"/>
                    </a:cubicBezTo>
                    <a:cubicBezTo>
                      <a:pt x="85" y="399"/>
                      <a:pt x="91" y="399"/>
                      <a:pt x="96" y="405"/>
                    </a:cubicBezTo>
                    <a:cubicBezTo>
                      <a:pt x="108" y="405"/>
                      <a:pt x="126" y="405"/>
                      <a:pt x="138" y="411"/>
                    </a:cubicBezTo>
                    <a:cubicBezTo>
                      <a:pt x="138" y="417"/>
                      <a:pt x="132" y="430"/>
                      <a:pt x="151" y="447"/>
                    </a:cubicBezTo>
                    <a:cubicBezTo>
                      <a:pt x="151" y="452"/>
                      <a:pt x="156" y="482"/>
                      <a:pt x="156" y="488"/>
                    </a:cubicBezTo>
                    <a:cubicBezTo>
                      <a:pt x="151" y="512"/>
                      <a:pt x="174" y="590"/>
                      <a:pt x="179" y="595"/>
                    </a:cubicBezTo>
                    <a:lnTo>
                      <a:pt x="179" y="602"/>
                    </a:lnTo>
                    <a:cubicBezTo>
                      <a:pt x="186" y="602"/>
                      <a:pt x="186" y="608"/>
                      <a:pt x="186" y="608"/>
                    </a:cubicBezTo>
                    <a:cubicBezTo>
                      <a:pt x="186" y="614"/>
                      <a:pt x="186" y="620"/>
                      <a:pt x="192" y="625"/>
                    </a:cubicBezTo>
                    <a:cubicBezTo>
                      <a:pt x="198" y="631"/>
                      <a:pt x="204" y="631"/>
                      <a:pt x="209" y="631"/>
                    </a:cubicBezTo>
                    <a:lnTo>
                      <a:pt x="215" y="631"/>
                    </a:lnTo>
                    <a:cubicBezTo>
                      <a:pt x="222" y="631"/>
                      <a:pt x="275" y="602"/>
                      <a:pt x="287" y="590"/>
                    </a:cubicBezTo>
                    <a:cubicBezTo>
                      <a:pt x="287" y="590"/>
                      <a:pt x="294" y="584"/>
                      <a:pt x="294" y="578"/>
                    </a:cubicBezTo>
                    <a:cubicBezTo>
                      <a:pt x="294" y="572"/>
                      <a:pt x="305" y="554"/>
                      <a:pt x="317" y="542"/>
                    </a:cubicBezTo>
                    <a:cubicBezTo>
                      <a:pt x="335" y="512"/>
                      <a:pt x="335" y="507"/>
                      <a:pt x="335" y="501"/>
                    </a:cubicBezTo>
                    <a:cubicBezTo>
                      <a:pt x="341" y="465"/>
                      <a:pt x="347" y="424"/>
                      <a:pt x="352" y="417"/>
                    </a:cubicBezTo>
                    <a:lnTo>
                      <a:pt x="358" y="417"/>
                    </a:lnTo>
                    <a:cubicBezTo>
                      <a:pt x="365" y="411"/>
                      <a:pt x="371" y="405"/>
                      <a:pt x="371" y="399"/>
                    </a:cubicBezTo>
                    <a:cubicBezTo>
                      <a:pt x="377" y="394"/>
                      <a:pt x="382" y="388"/>
                      <a:pt x="382" y="381"/>
                    </a:cubicBezTo>
                    <a:lnTo>
                      <a:pt x="388" y="369"/>
                    </a:lnTo>
                    <a:cubicBezTo>
                      <a:pt x="394" y="364"/>
                      <a:pt x="394" y="358"/>
                      <a:pt x="394" y="352"/>
                    </a:cubicBezTo>
                    <a:cubicBezTo>
                      <a:pt x="394" y="339"/>
                      <a:pt x="388" y="334"/>
                      <a:pt x="382" y="334"/>
                    </a:cubicBezTo>
                    <a:lnTo>
                      <a:pt x="394" y="334"/>
                    </a:lnTo>
                    <a:cubicBezTo>
                      <a:pt x="401" y="328"/>
                      <a:pt x="412" y="322"/>
                      <a:pt x="418" y="309"/>
                    </a:cubicBezTo>
                    <a:lnTo>
                      <a:pt x="424" y="309"/>
                    </a:lnTo>
                    <a:lnTo>
                      <a:pt x="424" y="304"/>
                    </a:lnTo>
                    <a:cubicBezTo>
                      <a:pt x="429" y="298"/>
                      <a:pt x="437" y="292"/>
                      <a:pt x="437" y="287"/>
                    </a:cubicBezTo>
                    <a:lnTo>
                      <a:pt x="448" y="287"/>
                    </a:lnTo>
                    <a:lnTo>
                      <a:pt x="442" y="268"/>
                    </a:lnTo>
                    <a:cubicBezTo>
                      <a:pt x="424" y="174"/>
                      <a:pt x="377" y="84"/>
                      <a:pt x="305" y="12"/>
                    </a:cubicBezTo>
                    <a:lnTo>
                      <a:pt x="299" y="6"/>
                    </a:lnTo>
                    <a:lnTo>
                      <a:pt x="275" y="12"/>
                    </a:lnTo>
                    <a:cubicBezTo>
                      <a:pt x="258" y="6"/>
                      <a:pt x="228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4226854" y="1312066"/>
                <a:ext cx="38805" cy="38986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6" extrusionOk="0">
                    <a:moveTo>
                      <a:pt x="107" y="37"/>
                    </a:moveTo>
                    <a:cubicBezTo>
                      <a:pt x="149" y="37"/>
                      <a:pt x="179" y="67"/>
                      <a:pt x="179" y="108"/>
                    </a:cubicBezTo>
                    <a:cubicBezTo>
                      <a:pt x="179" y="149"/>
                      <a:pt x="149" y="185"/>
                      <a:pt x="107" y="185"/>
                    </a:cubicBezTo>
                    <a:cubicBezTo>
                      <a:pt x="66" y="185"/>
                      <a:pt x="30" y="149"/>
                      <a:pt x="30" y="108"/>
                    </a:cubicBezTo>
                    <a:cubicBezTo>
                      <a:pt x="30" y="67"/>
                      <a:pt x="66" y="37"/>
                      <a:pt x="107" y="37"/>
                    </a:cubicBezTo>
                    <a:close/>
                    <a:moveTo>
                      <a:pt x="107" y="1"/>
                    </a:moveTo>
                    <a:cubicBezTo>
                      <a:pt x="47" y="1"/>
                      <a:pt x="0" y="48"/>
                      <a:pt x="0" y="108"/>
                    </a:cubicBezTo>
                    <a:cubicBezTo>
                      <a:pt x="0" y="168"/>
                      <a:pt x="47" y="215"/>
                      <a:pt x="107" y="215"/>
                    </a:cubicBezTo>
                    <a:cubicBezTo>
                      <a:pt x="168" y="215"/>
                      <a:pt x="215" y="168"/>
                      <a:pt x="215" y="108"/>
                    </a:cubicBezTo>
                    <a:cubicBezTo>
                      <a:pt x="215" y="48"/>
                      <a:pt x="168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4197614" y="1298168"/>
                <a:ext cx="96923" cy="10342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73" extrusionOk="0">
                    <a:moveTo>
                      <a:pt x="269" y="31"/>
                    </a:moveTo>
                    <a:cubicBezTo>
                      <a:pt x="352" y="31"/>
                      <a:pt x="424" y="102"/>
                      <a:pt x="424" y="185"/>
                    </a:cubicBezTo>
                    <a:cubicBezTo>
                      <a:pt x="424" y="251"/>
                      <a:pt x="322" y="429"/>
                      <a:pt x="269" y="512"/>
                    </a:cubicBezTo>
                    <a:cubicBezTo>
                      <a:pt x="215" y="429"/>
                      <a:pt x="115" y="251"/>
                      <a:pt x="115" y="185"/>
                    </a:cubicBezTo>
                    <a:cubicBezTo>
                      <a:pt x="115" y="102"/>
                      <a:pt x="187" y="31"/>
                      <a:pt x="269" y="31"/>
                    </a:cubicBezTo>
                    <a:close/>
                    <a:moveTo>
                      <a:pt x="269" y="1"/>
                    </a:moveTo>
                    <a:cubicBezTo>
                      <a:pt x="168" y="1"/>
                      <a:pt x="85" y="83"/>
                      <a:pt x="85" y="185"/>
                    </a:cubicBezTo>
                    <a:cubicBezTo>
                      <a:pt x="85" y="215"/>
                      <a:pt x="97" y="256"/>
                      <a:pt x="121" y="304"/>
                    </a:cubicBezTo>
                    <a:cubicBezTo>
                      <a:pt x="79" y="316"/>
                      <a:pt x="36" y="334"/>
                      <a:pt x="1" y="358"/>
                    </a:cubicBezTo>
                    <a:lnTo>
                      <a:pt x="19" y="388"/>
                    </a:lnTo>
                    <a:cubicBezTo>
                      <a:pt x="55" y="364"/>
                      <a:pt x="91" y="345"/>
                      <a:pt x="132" y="328"/>
                    </a:cubicBezTo>
                    <a:cubicBezTo>
                      <a:pt x="179" y="435"/>
                      <a:pt x="251" y="542"/>
                      <a:pt x="258" y="548"/>
                    </a:cubicBezTo>
                    <a:lnTo>
                      <a:pt x="269" y="572"/>
                    </a:lnTo>
                    <a:lnTo>
                      <a:pt x="281" y="548"/>
                    </a:lnTo>
                    <a:cubicBezTo>
                      <a:pt x="287" y="542"/>
                      <a:pt x="358" y="435"/>
                      <a:pt x="407" y="328"/>
                    </a:cubicBezTo>
                    <a:cubicBezTo>
                      <a:pt x="448" y="345"/>
                      <a:pt x="484" y="364"/>
                      <a:pt x="520" y="388"/>
                    </a:cubicBezTo>
                    <a:lnTo>
                      <a:pt x="537" y="364"/>
                    </a:lnTo>
                    <a:cubicBezTo>
                      <a:pt x="501" y="334"/>
                      <a:pt x="460" y="316"/>
                      <a:pt x="418" y="304"/>
                    </a:cubicBezTo>
                    <a:cubicBezTo>
                      <a:pt x="442" y="256"/>
                      <a:pt x="454" y="215"/>
                      <a:pt x="454" y="185"/>
                    </a:cubicBezTo>
                    <a:cubicBezTo>
                      <a:pt x="454" y="83"/>
                      <a:pt x="371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4281542" y="1342388"/>
                <a:ext cx="8844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2" extrusionOk="0">
                    <a:moveTo>
                      <a:pt x="19" y="0"/>
                    </a:moveTo>
                    <a:lnTo>
                      <a:pt x="0" y="23"/>
                    </a:lnTo>
                    <a:cubicBezTo>
                      <a:pt x="13" y="29"/>
                      <a:pt x="25" y="36"/>
                      <a:pt x="36" y="41"/>
                    </a:cubicBezTo>
                    <a:lnTo>
                      <a:pt x="49" y="11"/>
                    </a:lnTo>
                    <a:cubicBezTo>
                      <a:pt x="36" y="6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4290206" y="1507717"/>
                <a:ext cx="14259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79" h="67" extrusionOk="0">
                    <a:moveTo>
                      <a:pt x="60" y="0"/>
                    </a:moveTo>
                    <a:cubicBezTo>
                      <a:pt x="37" y="13"/>
                      <a:pt x="18" y="25"/>
                      <a:pt x="1" y="36"/>
                    </a:cubicBezTo>
                    <a:lnTo>
                      <a:pt x="12" y="66"/>
                    </a:lnTo>
                    <a:cubicBezTo>
                      <a:pt x="37" y="55"/>
                      <a:pt x="54" y="42"/>
                      <a:pt x="78" y="25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4337494" y="1417292"/>
                <a:ext cx="6678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37" h="79" extrusionOk="0">
                    <a:moveTo>
                      <a:pt x="31" y="1"/>
                    </a:moveTo>
                    <a:lnTo>
                      <a:pt x="1" y="7"/>
                    </a:lnTo>
                    <a:cubicBezTo>
                      <a:pt x="6" y="31"/>
                      <a:pt x="6" y="55"/>
                      <a:pt x="6" y="78"/>
                    </a:cubicBezTo>
                    <a:lnTo>
                      <a:pt x="36" y="78"/>
                    </a:lnTo>
                    <a:cubicBezTo>
                      <a:pt x="36" y="55"/>
                      <a:pt x="36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4310601" y="1490571"/>
                <a:ext cx="13176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3" h="73" extrusionOk="0">
                    <a:moveTo>
                      <a:pt x="48" y="1"/>
                    </a:moveTo>
                    <a:cubicBezTo>
                      <a:pt x="31" y="18"/>
                      <a:pt x="12" y="37"/>
                      <a:pt x="1" y="48"/>
                    </a:cubicBezTo>
                    <a:lnTo>
                      <a:pt x="18" y="72"/>
                    </a:lnTo>
                    <a:lnTo>
                      <a:pt x="72" y="18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4266561" y="1519630"/>
                <a:ext cx="14078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8" extrusionOk="0">
                    <a:moveTo>
                      <a:pt x="66" y="0"/>
                    </a:moveTo>
                    <a:cubicBezTo>
                      <a:pt x="42" y="6"/>
                      <a:pt x="19" y="19"/>
                      <a:pt x="0" y="19"/>
                    </a:cubicBezTo>
                    <a:lnTo>
                      <a:pt x="6" y="47"/>
                    </a:lnTo>
                    <a:cubicBezTo>
                      <a:pt x="30" y="47"/>
                      <a:pt x="55" y="36"/>
                      <a:pt x="78" y="3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4325582" y="1468009"/>
                <a:ext cx="11010" cy="15161"/>
              </a:xfrm>
              <a:custGeom>
                <a:avLst/>
                <a:gdLst/>
                <a:ahLst/>
                <a:cxnLst/>
                <a:rect l="l" t="t" r="r" b="b"/>
                <a:pathLst>
                  <a:path w="61" h="84" extrusionOk="0">
                    <a:moveTo>
                      <a:pt x="36" y="0"/>
                    </a:moveTo>
                    <a:cubicBezTo>
                      <a:pt x="25" y="24"/>
                      <a:pt x="14" y="47"/>
                      <a:pt x="1" y="66"/>
                    </a:cubicBezTo>
                    <a:lnTo>
                      <a:pt x="31" y="83"/>
                    </a:lnTo>
                    <a:cubicBezTo>
                      <a:pt x="42" y="60"/>
                      <a:pt x="55" y="36"/>
                      <a:pt x="61" y="1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4298869" y="1351774"/>
                <a:ext cx="14078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78" h="67" extrusionOk="0">
                    <a:moveTo>
                      <a:pt x="19" y="1"/>
                    </a:moveTo>
                    <a:lnTo>
                      <a:pt x="0" y="25"/>
                    </a:lnTo>
                    <a:cubicBezTo>
                      <a:pt x="19" y="37"/>
                      <a:pt x="36" y="55"/>
                      <a:pt x="54" y="67"/>
                    </a:cubicBezTo>
                    <a:lnTo>
                      <a:pt x="77" y="42"/>
                    </a:lnTo>
                    <a:cubicBezTo>
                      <a:pt x="60" y="31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4330996" y="1392565"/>
                <a:ext cx="10107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56" h="80" extrusionOk="0">
                    <a:moveTo>
                      <a:pt x="25" y="1"/>
                    </a:moveTo>
                    <a:lnTo>
                      <a:pt x="1" y="14"/>
                    </a:lnTo>
                    <a:cubicBezTo>
                      <a:pt x="6" y="31"/>
                      <a:pt x="19" y="55"/>
                      <a:pt x="25" y="79"/>
                    </a:cubicBezTo>
                    <a:lnTo>
                      <a:pt x="55" y="67"/>
                    </a:lnTo>
                    <a:cubicBezTo>
                      <a:pt x="48" y="44"/>
                      <a:pt x="37" y="1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4317099" y="1369101"/>
                <a:ext cx="13176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78" extrusionOk="0">
                    <a:moveTo>
                      <a:pt x="25" y="1"/>
                    </a:moveTo>
                    <a:lnTo>
                      <a:pt x="1" y="24"/>
                    </a:lnTo>
                    <a:cubicBezTo>
                      <a:pt x="18" y="42"/>
                      <a:pt x="31" y="59"/>
                      <a:pt x="42" y="78"/>
                    </a:cubicBezTo>
                    <a:lnTo>
                      <a:pt x="72" y="66"/>
                    </a:lnTo>
                    <a:cubicBezTo>
                      <a:pt x="53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4335509" y="1444185"/>
                <a:ext cx="8664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48" h="80" extrusionOk="0">
                    <a:moveTo>
                      <a:pt x="17" y="1"/>
                    </a:moveTo>
                    <a:cubicBezTo>
                      <a:pt x="12" y="25"/>
                      <a:pt x="6" y="49"/>
                      <a:pt x="0" y="66"/>
                    </a:cubicBezTo>
                    <a:lnTo>
                      <a:pt x="30" y="79"/>
                    </a:lnTo>
                    <a:cubicBezTo>
                      <a:pt x="36" y="55"/>
                      <a:pt x="42" y="3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4213858" y="1520532"/>
                <a:ext cx="14078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78" h="50" extrusionOk="0">
                    <a:moveTo>
                      <a:pt x="12" y="1"/>
                    </a:moveTo>
                    <a:lnTo>
                      <a:pt x="1" y="31"/>
                    </a:lnTo>
                    <a:cubicBezTo>
                      <a:pt x="25" y="36"/>
                      <a:pt x="48" y="42"/>
                      <a:pt x="72" y="49"/>
                    </a:cubicBezTo>
                    <a:lnTo>
                      <a:pt x="78" y="19"/>
                    </a:lnTo>
                    <a:cubicBezTo>
                      <a:pt x="61" y="14"/>
                      <a:pt x="37" y="6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4155921" y="1471258"/>
                <a:ext cx="11912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6" h="78" extrusionOk="0">
                    <a:moveTo>
                      <a:pt x="30" y="1"/>
                    </a:moveTo>
                    <a:lnTo>
                      <a:pt x="0" y="12"/>
                    </a:lnTo>
                    <a:cubicBezTo>
                      <a:pt x="12" y="36"/>
                      <a:pt x="24" y="54"/>
                      <a:pt x="36" y="78"/>
                    </a:cubicBezTo>
                    <a:lnTo>
                      <a:pt x="66" y="59"/>
                    </a:lnTo>
                    <a:cubicBezTo>
                      <a:pt x="53" y="42"/>
                      <a:pt x="42" y="18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4148340" y="1446531"/>
                <a:ext cx="8664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48" h="78" extrusionOk="0">
                    <a:moveTo>
                      <a:pt x="31" y="1"/>
                    </a:moveTo>
                    <a:lnTo>
                      <a:pt x="1" y="6"/>
                    </a:lnTo>
                    <a:cubicBezTo>
                      <a:pt x="6" y="31"/>
                      <a:pt x="12" y="53"/>
                      <a:pt x="18" y="78"/>
                    </a:cubicBezTo>
                    <a:lnTo>
                      <a:pt x="48" y="72"/>
                    </a:lnTo>
                    <a:cubicBezTo>
                      <a:pt x="42" y="48"/>
                      <a:pt x="36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4170902" y="1491654"/>
                <a:ext cx="12995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78" extrusionOk="0">
                    <a:moveTo>
                      <a:pt x="24" y="1"/>
                    </a:moveTo>
                    <a:lnTo>
                      <a:pt x="0" y="24"/>
                    </a:lnTo>
                    <a:cubicBezTo>
                      <a:pt x="13" y="42"/>
                      <a:pt x="30" y="59"/>
                      <a:pt x="49" y="78"/>
                    </a:cubicBezTo>
                    <a:lnTo>
                      <a:pt x="72" y="54"/>
                    </a:lnTo>
                    <a:cubicBezTo>
                      <a:pt x="54" y="36"/>
                      <a:pt x="36" y="24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4150506" y="1394911"/>
                <a:ext cx="9927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55" h="78" extrusionOk="0">
                    <a:moveTo>
                      <a:pt x="24" y="1"/>
                    </a:moveTo>
                    <a:cubicBezTo>
                      <a:pt x="19" y="23"/>
                      <a:pt x="6" y="48"/>
                      <a:pt x="0" y="72"/>
                    </a:cubicBezTo>
                    <a:lnTo>
                      <a:pt x="30" y="78"/>
                    </a:lnTo>
                    <a:cubicBezTo>
                      <a:pt x="36" y="54"/>
                      <a:pt x="47" y="31"/>
                      <a:pt x="54" y="12"/>
                    </a:cubicBez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4147438" y="1420721"/>
                <a:ext cx="6498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73" extrusionOk="0">
                    <a:moveTo>
                      <a:pt x="6" y="1"/>
                    </a:moveTo>
                    <a:cubicBezTo>
                      <a:pt x="0" y="23"/>
                      <a:pt x="0" y="42"/>
                      <a:pt x="0" y="66"/>
                    </a:cubicBezTo>
                    <a:lnTo>
                      <a:pt x="0" y="72"/>
                    </a:lnTo>
                    <a:lnTo>
                      <a:pt x="29" y="72"/>
                    </a:lnTo>
                    <a:lnTo>
                      <a:pt x="29" y="66"/>
                    </a:lnTo>
                    <a:cubicBezTo>
                      <a:pt x="29" y="48"/>
                      <a:pt x="36" y="23"/>
                      <a:pt x="36" y="6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4161336" y="1371267"/>
                <a:ext cx="11912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6" h="78" extrusionOk="0">
                    <a:moveTo>
                      <a:pt x="42" y="0"/>
                    </a:moveTo>
                    <a:cubicBezTo>
                      <a:pt x="23" y="24"/>
                      <a:pt x="12" y="42"/>
                      <a:pt x="0" y="66"/>
                    </a:cubicBezTo>
                    <a:lnTo>
                      <a:pt x="23" y="77"/>
                    </a:lnTo>
                    <a:cubicBezTo>
                      <a:pt x="36" y="60"/>
                      <a:pt x="53" y="42"/>
                      <a:pt x="66" y="24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4240751" y="1525044"/>
                <a:ext cx="129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30" y="36"/>
                    </a:lnTo>
                    <a:cubicBezTo>
                      <a:pt x="42" y="36"/>
                      <a:pt x="61" y="36"/>
                      <a:pt x="72" y="30"/>
                    </a:cubicBezTo>
                    <a:lnTo>
                      <a:pt x="72" y="0"/>
                    </a:lnTo>
                    <a:cubicBezTo>
                      <a:pt x="56" y="0"/>
                      <a:pt x="40" y="3"/>
                      <a:pt x="24" y="3"/>
                    </a:cubicBezTo>
                    <a:cubicBezTo>
                      <a:pt x="17" y="3"/>
                      <a:pt x="9" y="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4190214" y="1508800"/>
                <a:ext cx="14078" cy="11912"/>
              </a:xfrm>
              <a:custGeom>
                <a:avLst/>
                <a:gdLst/>
                <a:ahLst/>
                <a:cxnLst/>
                <a:rect l="l" t="t" r="r" b="b"/>
                <a:pathLst>
                  <a:path w="78" h="66" extrusionOk="0">
                    <a:moveTo>
                      <a:pt x="19" y="0"/>
                    </a:moveTo>
                    <a:lnTo>
                      <a:pt x="0" y="30"/>
                    </a:lnTo>
                    <a:cubicBezTo>
                      <a:pt x="19" y="43"/>
                      <a:pt x="42" y="54"/>
                      <a:pt x="66" y="66"/>
                    </a:cubicBezTo>
                    <a:lnTo>
                      <a:pt x="77" y="36"/>
                    </a:lnTo>
                    <a:cubicBezTo>
                      <a:pt x="60" y="30"/>
                      <a:pt x="36" y="19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4177219" y="1352857"/>
                <a:ext cx="14259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9" h="73" extrusionOk="0">
                    <a:moveTo>
                      <a:pt x="61" y="1"/>
                    </a:moveTo>
                    <a:cubicBezTo>
                      <a:pt x="37" y="13"/>
                      <a:pt x="19" y="31"/>
                      <a:pt x="1" y="49"/>
                    </a:cubicBezTo>
                    <a:lnTo>
                      <a:pt x="25" y="72"/>
                    </a:lnTo>
                    <a:cubicBezTo>
                      <a:pt x="42" y="55"/>
                      <a:pt x="61" y="42"/>
                      <a:pt x="78" y="25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4199961" y="1342388"/>
                <a:ext cx="7761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43" h="48" extrusionOk="0">
                    <a:moveTo>
                      <a:pt x="31" y="0"/>
                    </a:moveTo>
                    <a:cubicBezTo>
                      <a:pt x="18" y="6"/>
                      <a:pt x="6" y="11"/>
                      <a:pt x="1" y="17"/>
                    </a:cubicBezTo>
                    <a:lnTo>
                      <a:pt x="12" y="47"/>
                    </a:lnTo>
                    <a:cubicBezTo>
                      <a:pt x="23" y="41"/>
                      <a:pt x="36" y="36"/>
                      <a:pt x="42" y="2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5"/>
            <p:cNvGrpSpPr/>
            <p:nvPr/>
          </p:nvGrpSpPr>
          <p:grpSpPr>
            <a:xfrm>
              <a:off x="1192418" y="4562000"/>
              <a:ext cx="279942" cy="462084"/>
              <a:chOff x="2604429" y="1411877"/>
              <a:chExt cx="153958" cy="254130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2604429" y="1490571"/>
                <a:ext cx="135728" cy="175436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72" extrusionOk="0">
                    <a:moveTo>
                      <a:pt x="693" y="37"/>
                    </a:moveTo>
                    <a:lnTo>
                      <a:pt x="674" y="244"/>
                    </a:lnTo>
                    <a:lnTo>
                      <a:pt x="80" y="244"/>
                    </a:lnTo>
                    <a:lnTo>
                      <a:pt x="61" y="37"/>
                    </a:lnTo>
                    <a:close/>
                    <a:moveTo>
                      <a:pt x="716" y="280"/>
                    </a:moveTo>
                    <a:lnTo>
                      <a:pt x="680" y="673"/>
                    </a:lnTo>
                    <a:lnTo>
                      <a:pt x="72" y="673"/>
                    </a:lnTo>
                    <a:lnTo>
                      <a:pt x="37" y="280"/>
                    </a:lnTo>
                    <a:close/>
                    <a:moveTo>
                      <a:pt x="627" y="709"/>
                    </a:moveTo>
                    <a:lnTo>
                      <a:pt x="603" y="936"/>
                    </a:lnTo>
                    <a:lnTo>
                      <a:pt x="151" y="936"/>
                    </a:lnTo>
                    <a:lnTo>
                      <a:pt x="127" y="709"/>
                    </a:lnTo>
                    <a:close/>
                    <a:moveTo>
                      <a:pt x="37" y="1"/>
                    </a:moveTo>
                    <a:cubicBezTo>
                      <a:pt x="37" y="1"/>
                      <a:pt x="31" y="7"/>
                      <a:pt x="25" y="7"/>
                    </a:cubicBezTo>
                    <a:cubicBezTo>
                      <a:pt x="25" y="12"/>
                      <a:pt x="20" y="18"/>
                      <a:pt x="20" y="24"/>
                    </a:cubicBezTo>
                    <a:lnTo>
                      <a:pt x="44" y="244"/>
                    </a:lnTo>
                    <a:lnTo>
                      <a:pt x="20" y="244"/>
                    </a:lnTo>
                    <a:cubicBezTo>
                      <a:pt x="14" y="244"/>
                      <a:pt x="8" y="251"/>
                      <a:pt x="1" y="251"/>
                    </a:cubicBezTo>
                    <a:lnTo>
                      <a:pt x="1" y="268"/>
                    </a:lnTo>
                    <a:lnTo>
                      <a:pt x="44" y="691"/>
                    </a:lnTo>
                    <a:cubicBezTo>
                      <a:pt x="44" y="697"/>
                      <a:pt x="50" y="709"/>
                      <a:pt x="61" y="709"/>
                    </a:cubicBezTo>
                    <a:lnTo>
                      <a:pt x="91" y="709"/>
                    </a:lnTo>
                    <a:lnTo>
                      <a:pt x="115" y="959"/>
                    </a:lnTo>
                    <a:cubicBezTo>
                      <a:pt x="115" y="966"/>
                      <a:pt x="121" y="972"/>
                      <a:pt x="133" y="972"/>
                    </a:cubicBezTo>
                    <a:lnTo>
                      <a:pt x="621" y="972"/>
                    </a:lnTo>
                    <a:cubicBezTo>
                      <a:pt x="633" y="972"/>
                      <a:pt x="639" y="966"/>
                      <a:pt x="639" y="959"/>
                    </a:cubicBezTo>
                    <a:lnTo>
                      <a:pt x="663" y="709"/>
                    </a:lnTo>
                    <a:lnTo>
                      <a:pt x="693" y="709"/>
                    </a:lnTo>
                    <a:cubicBezTo>
                      <a:pt x="704" y="709"/>
                      <a:pt x="710" y="697"/>
                      <a:pt x="710" y="691"/>
                    </a:cubicBezTo>
                    <a:lnTo>
                      <a:pt x="751" y="268"/>
                    </a:lnTo>
                    <a:lnTo>
                      <a:pt x="751" y="251"/>
                    </a:lnTo>
                    <a:cubicBezTo>
                      <a:pt x="746" y="251"/>
                      <a:pt x="740" y="244"/>
                      <a:pt x="734" y="244"/>
                    </a:cubicBezTo>
                    <a:lnTo>
                      <a:pt x="710" y="244"/>
                    </a:lnTo>
                    <a:lnTo>
                      <a:pt x="734" y="24"/>
                    </a:lnTo>
                    <a:cubicBezTo>
                      <a:pt x="734" y="18"/>
                      <a:pt x="729" y="12"/>
                      <a:pt x="729" y="7"/>
                    </a:cubicBezTo>
                    <a:cubicBezTo>
                      <a:pt x="723" y="7"/>
                      <a:pt x="716" y="1"/>
                      <a:pt x="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2644498" y="1548688"/>
                <a:ext cx="55952" cy="559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10" extrusionOk="0">
                    <a:moveTo>
                      <a:pt x="155" y="36"/>
                    </a:moveTo>
                    <a:cubicBezTo>
                      <a:pt x="221" y="36"/>
                      <a:pt x="274" y="89"/>
                      <a:pt x="274" y="155"/>
                    </a:cubicBezTo>
                    <a:cubicBezTo>
                      <a:pt x="274" y="221"/>
                      <a:pt x="221" y="274"/>
                      <a:pt x="155" y="274"/>
                    </a:cubicBezTo>
                    <a:cubicBezTo>
                      <a:pt x="89" y="274"/>
                      <a:pt x="36" y="221"/>
                      <a:pt x="36" y="155"/>
                    </a:cubicBezTo>
                    <a:cubicBezTo>
                      <a:pt x="36" y="89"/>
                      <a:pt x="89" y="36"/>
                      <a:pt x="155" y="36"/>
                    </a:cubicBezTo>
                    <a:close/>
                    <a:moveTo>
                      <a:pt x="155" y="1"/>
                    </a:moveTo>
                    <a:cubicBezTo>
                      <a:pt x="72" y="1"/>
                      <a:pt x="1" y="65"/>
                      <a:pt x="1" y="155"/>
                    </a:cubicBezTo>
                    <a:cubicBezTo>
                      <a:pt x="1" y="238"/>
                      <a:pt x="72" y="309"/>
                      <a:pt x="155" y="309"/>
                    </a:cubicBezTo>
                    <a:cubicBezTo>
                      <a:pt x="238" y="309"/>
                      <a:pt x="309" y="238"/>
                      <a:pt x="309" y="155"/>
                    </a:cubicBezTo>
                    <a:cubicBezTo>
                      <a:pt x="309" y="65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2665976" y="1469995"/>
                <a:ext cx="6498" cy="15342"/>
              </a:xfrm>
              <a:custGeom>
                <a:avLst/>
                <a:gdLst/>
                <a:ahLst/>
                <a:cxnLst/>
                <a:rect l="l" t="t" r="r" b="b"/>
                <a:pathLst>
                  <a:path w="36" h="85" extrusionOk="0"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2" y="85"/>
                      <a:pt x="17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2665976" y="1440033"/>
                <a:ext cx="6498" cy="23644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1" extrusionOk="0">
                    <a:moveTo>
                      <a:pt x="17" y="1"/>
                    </a:moveTo>
                    <a:cubicBezTo>
                      <a:pt x="12" y="1"/>
                      <a:pt x="0" y="12"/>
                      <a:pt x="0" y="18"/>
                    </a:cubicBezTo>
                    <a:lnTo>
                      <a:pt x="0" y="114"/>
                    </a:lnTo>
                    <a:cubicBezTo>
                      <a:pt x="0" y="125"/>
                      <a:pt x="12" y="131"/>
                      <a:pt x="17" y="131"/>
                    </a:cubicBezTo>
                    <a:cubicBezTo>
                      <a:pt x="30" y="131"/>
                      <a:pt x="36" y="125"/>
                      <a:pt x="36" y="114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2685289" y="1411877"/>
                <a:ext cx="2382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" extrusionOk="0">
                    <a:moveTo>
                      <a:pt x="18" y="1"/>
                    </a:moveTo>
                    <a:cubicBezTo>
                      <a:pt x="6" y="1"/>
                      <a:pt x="0" y="14"/>
                      <a:pt x="0" y="20"/>
                    </a:cubicBezTo>
                    <a:cubicBezTo>
                      <a:pt x="0" y="31"/>
                      <a:pt x="6" y="37"/>
                      <a:pt x="18" y="37"/>
                    </a:cubicBezTo>
                    <a:lnTo>
                      <a:pt x="113" y="37"/>
                    </a:lnTo>
                    <a:cubicBezTo>
                      <a:pt x="119" y="37"/>
                      <a:pt x="132" y="31"/>
                      <a:pt x="132" y="20"/>
                    </a:cubicBezTo>
                    <a:cubicBezTo>
                      <a:pt x="132" y="14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2665976" y="1413862"/>
                <a:ext cx="14078" cy="20937"/>
              </a:xfrm>
              <a:custGeom>
                <a:avLst/>
                <a:gdLst/>
                <a:ahLst/>
                <a:cxnLst/>
                <a:rect l="l" t="t" r="r" b="b"/>
                <a:pathLst>
                  <a:path w="78" h="116" extrusionOk="0">
                    <a:moveTo>
                      <a:pt x="58" y="0"/>
                    </a:moveTo>
                    <a:cubicBezTo>
                      <a:pt x="55" y="0"/>
                      <a:pt x="51" y="1"/>
                      <a:pt x="47" y="3"/>
                    </a:cubicBezTo>
                    <a:cubicBezTo>
                      <a:pt x="17" y="14"/>
                      <a:pt x="0" y="44"/>
                      <a:pt x="0" y="80"/>
                    </a:cubicBezTo>
                    <a:lnTo>
                      <a:pt x="0" y="97"/>
                    </a:lnTo>
                    <a:cubicBezTo>
                      <a:pt x="0" y="104"/>
                      <a:pt x="12" y="116"/>
                      <a:pt x="17" y="116"/>
                    </a:cubicBezTo>
                    <a:cubicBezTo>
                      <a:pt x="30" y="116"/>
                      <a:pt x="36" y="104"/>
                      <a:pt x="36" y="97"/>
                    </a:cubicBezTo>
                    <a:lnTo>
                      <a:pt x="36" y="80"/>
                    </a:lnTo>
                    <a:cubicBezTo>
                      <a:pt x="36" y="61"/>
                      <a:pt x="47" y="44"/>
                      <a:pt x="66" y="33"/>
                    </a:cubicBezTo>
                    <a:cubicBezTo>
                      <a:pt x="72" y="33"/>
                      <a:pt x="77" y="20"/>
                      <a:pt x="72" y="9"/>
                    </a:cubicBezTo>
                    <a:cubicBezTo>
                      <a:pt x="72" y="5"/>
                      <a:pt x="6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2714167" y="1411877"/>
                <a:ext cx="1534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5" h="37" extrusionOk="0">
                    <a:moveTo>
                      <a:pt x="19" y="1"/>
                    </a:moveTo>
                    <a:cubicBezTo>
                      <a:pt x="13" y="1"/>
                      <a:pt x="1" y="14"/>
                      <a:pt x="1" y="20"/>
                    </a:cubicBezTo>
                    <a:cubicBezTo>
                      <a:pt x="1" y="31"/>
                      <a:pt x="13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20"/>
                    </a:cubicBezTo>
                    <a:cubicBezTo>
                      <a:pt x="85" y="14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2687274" y="1469995"/>
                <a:ext cx="6678" cy="15342"/>
              </a:xfrm>
              <a:custGeom>
                <a:avLst/>
                <a:gdLst/>
                <a:ahLst/>
                <a:cxnLst/>
                <a:rect l="l" t="t" r="r" b="b"/>
                <a:pathLst>
                  <a:path w="37" h="85" extrusionOk="0">
                    <a:moveTo>
                      <a:pt x="19" y="1"/>
                    </a:moveTo>
                    <a:cubicBezTo>
                      <a:pt x="14" y="1"/>
                      <a:pt x="1" y="8"/>
                      <a:pt x="1" y="19"/>
                    </a:cubicBezTo>
                    <a:lnTo>
                      <a:pt x="1" y="66"/>
                    </a:lnTo>
                    <a:cubicBezTo>
                      <a:pt x="1" y="72"/>
                      <a:pt x="14" y="85"/>
                      <a:pt x="19" y="85"/>
                    </a:cubicBezTo>
                    <a:cubicBezTo>
                      <a:pt x="31" y="85"/>
                      <a:pt x="37" y="72"/>
                      <a:pt x="37" y="66"/>
                    </a:cubicBezTo>
                    <a:lnTo>
                      <a:pt x="37" y="19"/>
                    </a:lnTo>
                    <a:cubicBezTo>
                      <a:pt x="37" y="8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2687274" y="1446531"/>
                <a:ext cx="15522" cy="1841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02" extrusionOk="0">
                    <a:moveTo>
                      <a:pt x="55" y="1"/>
                    </a:moveTo>
                    <a:cubicBezTo>
                      <a:pt x="25" y="12"/>
                      <a:pt x="1" y="48"/>
                      <a:pt x="1" y="78"/>
                    </a:cubicBezTo>
                    <a:lnTo>
                      <a:pt x="1" y="83"/>
                    </a:lnTo>
                    <a:cubicBezTo>
                      <a:pt x="1" y="95"/>
                      <a:pt x="14" y="102"/>
                      <a:pt x="19" y="102"/>
                    </a:cubicBezTo>
                    <a:cubicBezTo>
                      <a:pt x="31" y="102"/>
                      <a:pt x="37" y="95"/>
                      <a:pt x="37" y="83"/>
                    </a:cubicBezTo>
                    <a:lnTo>
                      <a:pt x="37" y="78"/>
                    </a:lnTo>
                    <a:cubicBezTo>
                      <a:pt x="37" y="59"/>
                      <a:pt x="49" y="42"/>
                      <a:pt x="67" y="36"/>
                    </a:cubicBezTo>
                    <a:cubicBezTo>
                      <a:pt x="78" y="31"/>
                      <a:pt x="85" y="18"/>
                      <a:pt x="78" y="12"/>
                    </a:cubicBezTo>
                    <a:cubicBezTo>
                      <a:pt x="72" y="1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2706767" y="1445448"/>
                <a:ext cx="2183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7" extrusionOk="0">
                    <a:moveTo>
                      <a:pt x="19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29"/>
                      <a:pt x="6" y="37"/>
                      <a:pt x="19" y="37"/>
                    </a:cubicBezTo>
                    <a:lnTo>
                      <a:pt x="102" y="37"/>
                    </a:lnTo>
                    <a:cubicBezTo>
                      <a:pt x="107" y="37"/>
                      <a:pt x="120" y="29"/>
                      <a:pt x="120" y="18"/>
                    </a:cubicBezTo>
                    <a:cubicBezTo>
                      <a:pt x="120" y="7"/>
                      <a:pt x="107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2732396" y="1442741"/>
                <a:ext cx="22020" cy="938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2" extrusionOk="0">
                    <a:moveTo>
                      <a:pt x="97" y="1"/>
                    </a:moveTo>
                    <a:cubicBezTo>
                      <a:pt x="95" y="1"/>
                      <a:pt x="93" y="1"/>
                      <a:pt x="91" y="3"/>
                    </a:cubicBezTo>
                    <a:cubicBezTo>
                      <a:pt x="78" y="9"/>
                      <a:pt x="72" y="16"/>
                      <a:pt x="61" y="16"/>
                    </a:cubicBezTo>
                    <a:lnTo>
                      <a:pt x="20" y="16"/>
                    </a:lnTo>
                    <a:cubicBezTo>
                      <a:pt x="14" y="16"/>
                      <a:pt x="1" y="22"/>
                      <a:pt x="1" y="33"/>
                    </a:cubicBezTo>
                    <a:cubicBezTo>
                      <a:pt x="1" y="44"/>
                      <a:pt x="14" y="52"/>
                      <a:pt x="20" y="52"/>
                    </a:cubicBezTo>
                    <a:lnTo>
                      <a:pt x="61" y="52"/>
                    </a:lnTo>
                    <a:cubicBezTo>
                      <a:pt x="78" y="52"/>
                      <a:pt x="97" y="44"/>
                      <a:pt x="114" y="33"/>
                    </a:cubicBezTo>
                    <a:cubicBezTo>
                      <a:pt x="121" y="27"/>
                      <a:pt x="121" y="16"/>
                      <a:pt x="114" y="9"/>
                    </a:cubicBezTo>
                    <a:cubicBezTo>
                      <a:pt x="110" y="5"/>
                      <a:pt x="103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2751889" y="1423789"/>
                <a:ext cx="6498" cy="15522"/>
              </a:xfrm>
              <a:custGeom>
                <a:avLst/>
                <a:gdLst/>
                <a:ahLst/>
                <a:cxnLst/>
                <a:rect l="l" t="t" r="r" b="b"/>
                <a:pathLst>
                  <a:path w="36" h="86" extrusionOk="0">
                    <a:moveTo>
                      <a:pt x="19" y="1"/>
                    </a:moveTo>
                    <a:cubicBezTo>
                      <a:pt x="6" y="1"/>
                      <a:pt x="0" y="14"/>
                      <a:pt x="0" y="19"/>
                    </a:cubicBezTo>
                    <a:lnTo>
                      <a:pt x="0" y="66"/>
                    </a:lnTo>
                    <a:cubicBezTo>
                      <a:pt x="0" y="78"/>
                      <a:pt x="6" y="85"/>
                      <a:pt x="19" y="85"/>
                    </a:cubicBezTo>
                    <a:cubicBezTo>
                      <a:pt x="30" y="85"/>
                      <a:pt x="36" y="78"/>
                      <a:pt x="36" y="66"/>
                    </a:cubicBezTo>
                    <a:lnTo>
                      <a:pt x="36" y="19"/>
                    </a:lnTo>
                    <a:cubicBezTo>
                      <a:pt x="36" y="14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2643234" y="1469995"/>
                <a:ext cx="6678" cy="15342"/>
              </a:xfrm>
              <a:custGeom>
                <a:avLst/>
                <a:gdLst/>
                <a:ahLst/>
                <a:cxnLst/>
                <a:rect l="l" t="t" r="r" b="b"/>
                <a:pathLst>
                  <a:path w="37" h="85" extrusionOk="0">
                    <a:moveTo>
                      <a:pt x="19" y="1"/>
                    </a:moveTo>
                    <a:cubicBezTo>
                      <a:pt x="13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3" y="85"/>
                      <a:pt x="19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>
                <a:off x="2621756" y="1444546"/>
                <a:ext cx="27074" cy="1606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" extrusionOk="0">
                    <a:moveTo>
                      <a:pt x="25" y="0"/>
                    </a:moveTo>
                    <a:cubicBezTo>
                      <a:pt x="20" y="0"/>
                      <a:pt x="16" y="2"/>
                      <a:pt x="12" y="6"/>
                    </a:cubicBezTo>
                    <a:cubicBezTo>
                      <a:pt x="1" y="12"/>
                      <a:pt x="1" y="23"/>
                      <a:pt x="6" y="29"/>
                    </a:cubicBezTo>
                    <a:cubicBezTo>
                      <a:pt x="25" y="47"/>
                      <a:pt x="48" y="59"/>
                      <a:pt x="72" y="59"/>
                    </a:cubicBezTo>
                    <a:cubicBezTo>
                      <a:pt x="91" y="59"/>
                      <a:pt x="102" y="64"/>
                      <a:pt x="114" y="83"/>
                    </a:cubicBezTo>
                    <a:cubicBezTo>
                      <a:pt x="114" y="83"/>
                      <a:pt x="119" y="89"/>
                      <a:pt x="127" y="89"/>
                    </a:cubicBezTo>
                    <a:cubicBezTo>
                      <a:pt x="132" y="89"/>
                      <a:pt x="132" y="89"/>
                      <a:pt x="138" y="83"/>
                    </a:cubicBezTo>
                    <a:cubicBezTo>
                      <a:pt x="144" y="77"/>
                      <a:pt x="149" y="64"/>
                      <a:pt x="144" y="59"/>
                    </a:cubicBezTo>
                    <a:cubicBezTo>
                      <a:pt x="127" y="34"/>
                      <a:pt x="102" y="23"/>
                      <a:pt x="72" y="23"/>
                    </a:cubicBezTo>
                    <a:cubicBezTo>
                      <a:pt x="61" y="23"/>
                      <a:pt x="42" y="17"/>
                      <a:pt x="37" y="6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2619771" y="1419638"/>
                <a:ext cx="6678" cy="15161"/>
              </a:xfrm>
              <a:custGeom>
                <a:avLst/>
                <a:gdLst/>
                <a:ahLst/>
                <a:cxnLst/>
                <a:rect l="l" t="t" r="r" b="b"/>
                <a:pathLst>
                  <a:path w="37" h="84" extrusionOk="0">
                    <a:moveTo>
                      <a:pt x="17" y="1"/>
                    </a:moveTo>
                    <a:cubicBezTo>
                      <a:pt x="6" y="1"/>
                      <a:pt x="0" y="12"/>
                      <a:pt x="0" y="18"/>
                    </a:cubicBezTo>
                    <a:lnTo>
                      <a:pt x="0" y="65"/>
                    </a:lnTo>
                    <a:cubicBezTo>
                      <a:pt x="0" y="78"/>
                      <a:pt x="6" y="84"/>
                      <a:pt x="17" y="84"/>
                    </a:cubicBezTo>
                    <a:cubicBezTo>
                      <a:pt x="30" y="84"/>
                      <a:pt x="36" y="78"/>
                      <a:pt x="36" y="65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2" name="Google Shape;352;p5"/>
            <p:cNvSpPr/>
            <p:nvPr/>
          </p:nvSpPr>
          <p:spPr>
            <a:xfrm>
              <a:off x="8637999" y="2646118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 rot="5400000">
              <a:off x="1506474" y="4822393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5"/>
          <p:cNvGrpSpPr/>
          <p:nvPr/>
        </p:nvGrpSpPr>
        <p:grpSpPr>
          <a:xfrm>
            <a:off x="125950" y="2785237"/>
            <a:ext cx="8512057" cy="2258397"/>
            <a:chOff x="125950" y="2785237"/>
            <a:chExt cx="8512057" cy="2258397"/>
          </a:xfrm>
        </p:grpSpPr>
        <p:sp>
          <p:nvSpPr>
            <p:cNvPr id="355" name="Google Shape;355;p5"/>
            <p:cNvSpPr/>
            <p:nvPr/>
          </p:nvSpPr>
          <p:spPr>
            <a:xfrm>
              <a:off x="125950" y="2964062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5"/>
            <p:cNvGrpSpPr/>
            <p:nvPr/>
          </p:nvGrpSpPr>
          <p:grpSpPr>
            <a:xfrm>
              <a:off x="8109436" y="4957935"/>
              <a:ext cx="423708" cy="85699"/>
              <a:chOff x="2023432" y="4251819"/>
              <a:chExt cx="335584" cy="67864"/>
            </a:xfrm>
          </p:grpSpPr>
          <p:sp>
            <p:nvSpPr>
              <p:cNvPr id="357" name="Google Shape;357;p5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" name="Google Shape;360;p5"/>
            <p:cNvGrpSpPr/>
            <p:nvPr/>
          </p:nvGrpSpPr>
          <p:grpSpPr>
            <a:xfrm>
              <a:off x="8533148" y="2785237"/>
              <a:ext cx="104858" cy="105082"/>
              <a:chOff x="2089506" y="3065185"/>
              <a:chExt cx="467700" cy="468909"/>
            </a:xfrm>
          </p:grpSpPr>
          <p:sp>
            <p:nvSpPr>
              <p:cNvPr id="361" name="Google Shape;361;p5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" name="Google Shape;363;p5"/>
            <p:cNvGrpSpPr/>
            <p:nvPr/>
          </p:nvGrpSpPr>
          <p:grpSpPr>
            <a:xfrm>
              <a:off x="1538611" y="4659437"/>
              <a:ext cx="104858" cy="105082"/>
              <a:chOff x="2089506" y="3065185"/>
              <a:chExt cx="467700" cy="468909"/>
            </a:xfrm>
          </p:grpSpPr>
          <p:sp>
            <p:nvSpPr>
              <p:cNvPr id="364" name="Google Shape;364;p5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"/>
          <p:cNvSpPr txBox="1">
            <a:spLocks noGrp="1"/>
          </p:cNvSpPr>
          <p:nvPr>
            <p:ph type="subTitle" idx="1"/>
          </p:nvPr>
        </p:nvSpPr>
        <p:spPr>
          <a:xfrm>
            <a:off x="4923138" y="2364597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5"/>
          <p:cNvSpPr txBox="1">
            <a:spLocks noGrp="1"/>
          </p:cNvSpPr>
          <p:nvPr>
            <p:ph type="subTitle" idx="2"/>
          </p:nvPr>
        </p:nvSpPr>
        <p:spPr>
          <a:xfrm>
            <a:off x="1715263" y="236459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"/>
          <p:cNvSpPr txBox="1">
            <a:spLocks noGrp="1"/>
          </p:cNvSpPr>
          <p:nvPr>
            <p:ph type="subTitle" idx="3"/>
          </p:nvPr>
        </p:nvSpPr>
        <p:spPr>
          <a:xfrm>
            <a:off x="1715263" y="1961462"/>
            <a:ext cx="25056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0" name="Google Shape;370;p5"/>
          <p:cNvSpPr txBox="1">
            <a:spLocks noGrp="1"/>
          </p:cNvSpPr>
          <p:nvPr>
            <p:ph type="subTitle" idx="4"/>
          </p:nvPr>
        </p:nvSpPr>
        <p:spPr>
          <a:xfrm>
            <a:off x="4923139" y="1961458"/>
            <a:ext cx="25056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6"/>
          <p:cNvGrpSpPr/>
          <p:nvPr/>
        </p:nvGrpSpPr>
        <p:grpSpPr>
          <a:xfrm>
            <a:off x="-1047156" y="924750"/>
            <a:ext cx="10980019" cy="5570550"/>
            <a:chOff x="-1047156" y="924750"/>
            <a:chExt cx="10980019" cy="5570550"/>
          </a:xfrm>
        </p:grpSpPr>
        <p:sp>
          <p:nvSpPr>
            <p:cNvPr id="374" name="Google Shape;374;p6"/>
            <p:cNvSpPr/>
            <p:nvPr/>
          </p:nvSpPr>
          <p:spPr>
            <a:xfrm>
              <a:off x="-796469" y="9247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-1047156" y="15088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8265163" y="48276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8487625" y="3930825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8" name="Google Shape;378;p6"/>
          <p:cNvGrpSpPr/>
          <p:nvPr/>
        </p:nvGrpSpPr>
        <p:grpSpPr>
          <a:xfrm>
            <a:off x="96716" y="2096209"/>
            <a:ext cx="8883956" cy="2975248"/>
            <a:chOff x="96716" y="2096209"/>
            <a:chExt cx="8883956" cy="2975248"/>
          </a:xfrm>
        </p:grpSpPr>
        <p:grpSp>
          <p:nvGrpSpPr>
            <p:cNvPr id="379" name="Google Shape;379;p6"/>
            <p:cNvGrpSpPr/>
            <p:nvPr/>
          </p:nvGrpSpPr>
          <p:grpSpPr>
            <a:xfrm rot="194">
              <a:off x="7797903" y="4615120"/>
              <a:ext cx="565230" cy="456321"/>
              <a:chOff x="4848100" y="2905251"/>
              <a:chExt cx="318565" cy="257198"/>
            </a:xfrm>
          </p:grpSpPr>
          <p:sp>
            <p:nvSpPr>
              <p:cNvPr id="380" name="Google Shape;380;p6"/>
              <p:cNvSpPr/>
              <p:nvPr/>
            </p:nvSpPr>
            <p:spPr>
              <a:xfrm>
                <a:off x="4848100" y="2905251"/>
                <a:ext cx="318565" cy="257198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425" extrusionOk="0">
                    <a:moveTo>
                      <a:pt x="764" y="346"/>
                    </a:moveTo>
                    <a:cubicBezTo>
                      <a:pt x="907" y="346"/>
                      <a:pt x="1025" y="447"/>
                      <a:pt x="1061" y="578"/>
                    </a:cubicBezTo>
                    <a:cubicBezTo>
                      <a:pt x="1067" y="589"/>
                      <a:pt x="1067" y="602"/>
                      <a:pt x="1072" y="614"/>
                    </a:cubicBezTo>
                    <a:lnTo>
                      <a:pt x="1072" y="644"/>
                    </a:lnTo>
                    <a:lnTo>
                      <a:pt x="1072" y="697"/>
                    </a:lnTo>
                    <a:cubicBezTo>
                      <a:pt x="1072" y="710"/>
                      <a:pt x="1067" y="721"/>
                      <a:pt x="1067" y="732"/>
                    </a:cubicBezTo>
                    <a:cubicBezTo>
                      <a:pt x="1055" y="768"/>
                      <a:pt x="1042" y="792"/>
                      <a:pt x="1031" y="822"/>
                    </a:cubicBezTo>
                    <a:cubicBezTo>
                      <a:pt x="1020" y="834"/>
                      <a:pt x="1014" y="847"/>
                      <a:pt x="1001" y="858"/>
                    </a:cubicBezTo>
                    <a:cubicBezTo>
                      <a:pt x="1001" y="858"/>
                      <a:pt x="995" y="864"/>
                      <a:pt x="995" y="870"/>
                    </a:cubicBezTo>
                    <a:cubicBezTo>
                      <a:pt x="965" y="900"/>
                      <a:pt x="929" y="924"/>
                      <a:pt x="894" y="941"/>
                    </a:cubicBezTo>
                    <a:cubicBezTo>
                      <a:pt x="858" y="960"/>
                      <a:pt x="822" y="971"/>
                      <a:pt x="781" y="971"/>
                    </a:cubicBezTo>
                    <a:lnTo>
                      <a:pt x="745" y="971"/>
                    </a:lnTo>
                    <a:cubicBezTo>
                      <a:pt x="721" y="971"/>
                      <a:pt x="698" y="965"/>
                      <a:pt x="674" y="960"/>
                    </a:cubicBezTo>
                    <a:cubicBezTo>
                      <a:pt x="662" y="954"/>
                      <a:pt x="649" y="954"/>
                      <a:pt x="638" y="947"/>
                    </a:cubicBezTo>
                    <a:cubicBezTo>
                      <a:pt x="531" y="900"/>
                      <a:pt x="459" y="798"/>
                      <a:pt x="453" y="680"/>
                    </a:cubicBezTo>
                    <a:cubicBezTo>
                      <a:pt x="448" y="597"/>
                      <a:pt x="471" y="512"/>
                      <a:pt x="531" y="454"/>
                    </a:cubicBezTo>
                    <a:cubicBezTo>
                      <a:pt x="561" y="418"/>
                      <a:pt x="596" y="394"/>
                      <a:pt x="638" y="375"/>
                    </a:cubicBezTo>
                    <a:lnTo>
                      <a:pt x="638" y="864"/>
                    </a:lnTo>
                    <a:cubicBezTo>
                      <a:pt x="626" y="858"/>
                      <a:pt x="614" y="847"/>
                      <a:pt x="602" y="840"/>
                    </a:cubicBezTo>
                    <a:cubicBezTo>
                      <a:pt x="555" y="798"/>
                      <a:pt x="525" y="740"/>
                      <a:pt x="525" y="674"/>
                    </a:cubicBezTo>
                    <a:cubicBezTo>
                      <a:pt x="519" y="661"/>
                      <a:pt x="514" y="655"/>
                      <a:pt x="501" y="655"/>
                    </a:cubicBezTo>
                    <a:cubicBezTo>
                      <a:pt x="495" y="655"/>
                      <a:pt x="484" y="668"/>
                      <a:pt x="489" y="674"/>
                    </a:cubicBezTo>
                    <a:cubicBezTo>
                      <a:pt x="489" y="751"/>
                      <a:pt x="525" y="817"/>
                      <a:pt x="578" y="864"/>
                    </a:cubicBezTo>
                    <a:cubicBezTo>
                      <a:pt x="596" y="883"/>
                      <a:pt x="614" y="894"/>
                      <a:pt x="638" y="905"/>
                    </a:cubicBezTo>
                    <a:cubicBezTo>
                      <a:pt x="649" y="911"/>
                      <a:pt x="662" y="918"/>
                      <a:pt x="674" y="924"/>
                    </a:cubicBezTo>
                    <a:cubicBezTo>
                      <a:pt x="704" y="930"/>
                      <a:pt x="734" y="935"/>
                      <a:pt x="764" y="935"/>
                    </a:cubicBezTo>
                    <a:lnTo>
                      <a:pt x="775" y="935"/>
                    </a:lnTo>
                    <a:cubicBezTo>
                      <a:pt x="847" y="930"/>
                      <a:pt x="907" y="905"/>
                      <a:pt x="954" y="858"/>
                    </a:cubicBezTo>
                    <a:cubicBezTo>
                      <a:pt x="960" y="852"/>
                      <a:pt x="965" y="847"/>
                      <a:pt x="965" y="847"/>
                    </a:cubicBezTo>
                    <a:cubicBezTo>
                      <a:pt x="978" y="834"/>
                      <a:pt x="984" y="828"/>
                      <a:pt x="984" y="822"/>
                    </a:cubicBezTo>
                    <a:cubicBezTo>
                      <a:pt x="1007" y="792"/>
                      <a:pt x="1020" y="768"/>
                      <a:pt x="1025" y="732"/>
                    </a:cubicBezTo>
                    <a:cubicBezTo>
                      <a:pt x="1031" y="721"/>
                      <a:pt x="1031" y="710"/>
                      <a:pt x="1037" y="697"/>
                    </a:cubicBezTo>
                    <a:lnTo>
                      <a:pt x="1037" y="644"/>
                    </a:lnTo>
                    <a:lnTo>
                      <a:pt x="1037" y="614"/>
                    </a:lnTo>
                    <a:cubicBezTo>
                      <a:pt x="1031" y="602"/>
                      <a:pt x="1031" y="589"/>
                      <a:pt x="1025" y="578"/>
                    </a:cubicBezTo>
                    <a:cubicBezTo>
                      <a:pt x="1014" y="531"/>
                      <a:pt x="984" y="489"/>
                      <a:pt x="948" y="454"/>
                    </a:cubicBezTo>
                    <a:cubicBezTo>
                      <a:pt x="888" y="405"/>
                      <a:pt x="822" y="382"/>
                      <a:pt x="745" y="382"/>
                    </a:cubicBezTo>
                    <a:cubicBezTo>
                      <a:pt x="739" y="382"/>
                      <a:pt x="728" y="394"/>
                      <a:pt x="728" y="399"/>
                    </a:cubicBezTo>
                    <a:cubicBezTo>
                      <a:pt x="728" y="411"/>
                      <a:pt x="739" y="418"/>
                      <a:pt x="751" y="418"/>
                    </a:cubicBezTo>
                    <a:cubicBezTo>
                      <a:pt x="811" y="418"/>
                      <a:pt x="877" y="435"/>
                      <a:pt x="924" y="482"/>
                    </a:cubicBezTo>
                    <a:cubicBezTo>
                      <a:pt x="954" y="507"/>
                      <a:pt x="978" y="542"/>
                      <a:pt x="990" y="578"/>
                    </a:cubicBezTo>
                    <a:lnTo>
                      <a:pt x="757" y="578"/>
                    </a:lnTo>
                    <a:cubicBezTo>
                      <a:pt x="751" y="578"/>
                      <a:pt x="739" y="584"/>
                      <a:pt x="739" y="597"/>
                    </a:cubicBezTo>
                    <a:cubicBezTo>
                      <a:pt x="739" y="608"/>
                      <a:pt x="751" y="614"/>
                      <a:pt x="757" y="614"/>
                    </a:cubicBezTo>
                    <a:lnTo>
                      <a:pt x="1001" y="614"/>
                    </a:lnTo>
                    <a:lnTo>
                      <a:pt x="1001" y="644"/>
                    </a:lnTo>
                    <a:lnTo>
                      <a:pt x="1001" y="697"/>
                    </a:lnTo>
                    <a:lnTo>
                      <a:pt x="757" y="697"/>
                    </a:lnTo>
                    <a:cubicBezTo>
                      <a:pt x="751" y="697"/>
                      <a:pt x="739" y="710"/>
                      <a:pt x="739" y="715"/>
                    </a:cubicBezTo>
                    <a:cubicBezTo>
                      <a:pt x="739" y="727"/>
                      <a:pt x="751" y="732"/>
                      <a:pt x="757" y="732"/>
                    </a:cubicBezTo>
                    <a:lnTo>
                      <a:pt x="990" y="732"/>
                    </a:lnTo>
                    <a:cubicBezTo>
                      <a:pt x="978" y="768"/>
                      <a:pt x="965" y="792"/>
                      <a:pt x="942" y="822"/>
                    </a:cubicBezTo>
                    <a:lnTo>
                      <a:pt x="757" y="822"/>
                    </a:lnTo>
                    <a:cubicBezTo>
                      <a:pt x="751" y="822"/>
                      <a:pt x="739" y="828"/>
                      <a:pt x="739" y="840"/>
                    </a:cubicBezTo>
                    <a:cubicBezTo>
                      <a:pt x="739" y="847"/>
                      <a:pt x="751" y="858"/>
                      <a:pt x="757" y="858"/>
                    </a:cubicBezTo>
                    <a:lnTo>
                      <a:pt x="899" y="858"/>
                    </a:lnTo>
                    <a:cubicBezTo>
                      <a:pt x="864" y="883"/>
                      <a:pt x="822" y="900"/>
                      <a:pt x="775" y="900"/>
                    </a:cubicBezTo>
                    <a:cubicBezTo>
                      <a:pt x="739" y="900"/>
                      <a:pt x="704" y="894"/>
                      <a:pt x="674" y="883"/>
                    </a:cubicBezTo>
                    <a:lnTo>
                      <a:pt x="674" y="358"/>
                    </a:lnTo>
                    <a:cubicBezTo>
                      <a:pt x="698" y="352"/>
                      <a:pt x="721" y="352"/>
                      <a:pt x="745" y="346"/>
                    </a:cubicBezTo>
                    <a:close/>
                    <a:moveTo>
                      <a:pt x="1729" y="36"/>
                    </a:moveTo>
                    <a:lnTo>
                      <a:pt x="1729" y="1329"/>
                    </a:lnTo>
                    <a:lnTo>
                      <a:pt x="674" y="1329"/>
                    </a:lnTo>
                    <a:lnTo>
                      <a:pt x="674" y="995"/>
                    </a:lnTo>
                    <a:cubicBezTo>
                      <a:pt x="704" y="1001"/>
                      <a:pt x="734" y="1007"/>
                      <a:pt x="764" y="1007"/>
                    </a:cubicBezTo>
                    <a:lnTo>
                      <a:pt x="781" y="1007"/>
                    </a:lnTo>
                    <a:cubicBezTo>
                      <a:pt x="822" y="1007"/>
                      <a:pt x="864" y="995"/>
                      <a:pt x="899" y="977"/>
                    </a:cubicBezTo>
                    <a:lnTo>
                      <a:pt x="1644" y="977"/>
                    </a:lnTo>
                    <a:cubicBezTo>
                      <a:pt x="1657" y="977"/>
                      <a:pt x="1663" y="971"/>
                      <a:pt x="1663" y="960"/>
                    </a:cubicBezTo>
                    <a:cubicBezTo>
                      <a:pt x="1663" y="954"/>
                      <a:pt x="1657" y="941"/>
                      <a:pt x="1644" y="941"/>
                    </a:cubicBezTo>
                    <a:lnTo>
                      <a:pt x="965" y="941"/>
                    </a:lnTo>
                    <a:cubicBezTo>
                      <a:pt x="995" y="918"/>
                      <a:pt x="1025" y="888"/>
                      <a:pt x="1050" y="858"/>
                    </a:cubicBezTo>
                    <a:lnTo>
                      <a:pt x="1644" y="858"/>
                    </a:lnTo>
                    <a:cubicBezTo>
                      <a:pt x="1657" y="858"/>
                      <a:pt x="1663" y="847"/>
                      <a:pt x="1663" y="840"/>
                    </a:cubicBezTo>
                    <a:cubicBezTo>
                      <a:pt x="1663" y="828"/>
                      <a:pt x="1657" y="822"/>
                      <a:pt x="1644" y="822"/>
                    </a:cubicBezTo>
                    <a:lnTo>
                      <a:pt x="1072" y="822"/>
                    </a:lnTo>
                    <a:cubicBezTo>
                      <a:pt x="1085" y="792"/>
                      <a:pt x="1097" y="768"/>
                      <a:pt x="1102" y="732"/>
                    </a:cubicBezTo>
                    <a:lnTo>
                      <a:pt x="1644" y="732"/>
                    </a:lnTo>
                    <a:cubicBezTo>
                      <a:pt x="1657" y="732"/>
                      <a:pt x="1663" y="727"/>
                      <a:pt x="1663" y="715"/>
                    </a:cubicBezTo>
                    <a:cubicBezTo>
                      <a:pt x="1663" y="710"/>
                      <a:pt x="1657" y="697"/>
                      <a:pt x="1644" y="697"/>
                    </a:cubicBezTo>
                    <a:lnTo>
                      <a:pt x="1108" y="697"/>
                    </a:lnTo>
                    <a:lnTo>
                      <a:pt x="1108" y="638"/>
                    </a:lnTo>
                    <a:lnTo>
                      <a:pt x="1108" y="614"/>
                    </a:lnTo>
                    <a:lnTo>
                      <a:pt x="1644" y="614"/>
                    </a:lnTo>
                    <a:cubicBezTo>
                      <a:pt x="1657" y="614"/>
                      <a:pt x="1663" y="608"/>
                      <a:pt x="1663" y="597"/>
                    </a:cubicBezTo>
                    <a:cubicBezTo>
                      <a:pt x="1663" y="584"/>
                      <a:pt x="1657" y="578"/>
                      <a:pt x="1644" y="578"/>
                    </a:cubicBezTo>
                    <a:lnTo>
                      <a:pt x="1102" y="578"/>
                    </a:lnTo>
                    <a:cubicBezTo>
                      <a:pt x="1062" y="423"/>
                      <a:pt x="921" y="310"/>
                      <a:pt x="760" y="310"/>
                    </a:cubicBezTo>
                    <a:cubicBezTo>
                      <a:pt x="755" y="310"/>
                      <a:pt x="750" y="311"/>
                      <a:pt x="745" y="311"/>
                    </a:cubicBezTo>
                    <a:cubicBezTo>
                      <a:pt x="721" y="316"/>
                      <a:pt x="698" y="316"/>
                      <a:pt x="674" y="322"/>
                    </a:cubicBezTo>
                    <a:lnTo>
                      <a:pt x="674" y="36"/>
                    </a:lnTo>
                    <a:close/>
                    <a:moveTo>
                      <a:pt x="322" y="1073"/>
                    </a:moveTo>
                    <a:cubicBezTo>
                      <a:pt x="328" y="1073"/>
                      <a:pt x="335" y="1078"/>
                      <a:pt x="341" y="1084"/>
                    </a:cubicBezTo>
                    <a:cubicBezTo>
                      <a:pt x="352" y="1090"/>
                      <a:pt x="352" y="1108"/>
                      <a:pt x="341" y="1120"/>
                    </a:cubicBezTo>
                    <a:lnTo>
                      <a:pt x="85" y="1376"/>
                    </a:lnTo>
                    <a:cubicBezTo>
                      <a:pt x="78" y="1382"/>
                      <a:pt x="71" y="1385"/>
                      <a:pt x="63" y="1385"/>
                    </a:cubicBezTo>
                    <a:cubicBezTo>
                      <a:pt x="56" y="1385"/>
                      <a:pt x="48" y="1382"/>
                      <a:pt x="42" y="1376"/>
                    </a:cubicBezTo>
                    <a:cubicBezTo>
                      <a:pt x="36" y="1370"/>
                      <a:pt x="36" y="1364"/>
                      <a:pt x="36" y="1359"/>
                    </a:cubicBezTo>
                    <a:cubicBezTo>
                      <a:pt x="36" y="1353"/>
                      <a:pt x="36" y="1347"/>
                      <a:pt x="42" y="1340"/>
                    </a:cubicBezTo>
                    <a:lnTo>
                      <a:pt x="299" y="1084"/>
                    </a:lnTo>
                    <a:cubicBezTo>
                      <a:pt x="305" y="1078"/>
                      <a:pt x="311" y="1073"/>
                      <a:pt x="322" y="1073"/>
                    </a:cubicBezTo>
                    <a:close/>
                    <a:moveTo>
                      <a:pt x="656" y="1"/>
                    </a:moveTo>
                    <a:cubicBezTo>
                      <a:pt x="644" y="1"/>
                      <a:pt x="638" y="12"/>
                      <a:pt x="638" y="18"/>
                    </a:cubicBezTo>
                    <a:lnTo>
                      <a:pt x="638" y="334"/>
                    </a:lnTo>
                    <a:cubicBezTo>
                      <a:pt x="501" y="388"/>
                      <a:pt x="406" y="525"/>
                      <a:pt x="418" y="680"/>
                    </a:cubicBezTo>
                    <a:cubicBezTo>
                      <a:pt x="418" y="762"/>
                      <a:pt x="453" y="834"/>
                      <a:pt x="501" y="894"/>
                    </a:cubicBezTo>
                    <a:lnTo>
                      <a:pt x="352" y="1048"/>
                    </a:lnTo>
                    <a:cubicBezTo>
                      <a:pt x="341" y="1043"/>
                      <a:pt x="328" y="1040"/>
                      <a:pt x="315" y="1040"/>
                    </a:cubicBezTo>
                    <a:cubicBezTo>
                      <a:pt x="299" y="1040"/>
                      <a:pt x="284" y="1045"/>
                      <a:pt x="275" y="1054"/>
                    </a:cubicBezTo>
                    <a:lnTo>
                      <a:pt x="19" y="1317"/>
                    </a:lnTo>
                    <a:cubicBezTo>
                      <a:pt x="6" y="1329"/>
                      <a:pt x="0" y="1340"/>
                      <a:pt x="0" y="1359"/>
                    </a:cubicBezTo>
                    <a:cubicBezTo>
                      <a:pt x="0" y="1376"/>
                      <a:pt x="6" y="1394"/>
                      <a:pt x="19" y="1406"/>
                    </a:cubicBezTo>
                    <a:cubicBezTo>
                      <a:pt x="30" y="1411"/>
                      <a:pt x="49" y="1424"/>
                      <a:pt x="60" y="1424"/>
                    </a:cubicBezTo>
                    <a:cubicBezTo>
                      <a:pt x="78" y="1424"/>
                      <a:pt x="96" y="1411"/>
                      <a:pt x="108" y="1406"/>
                    </a:cubicBezTo>
                    <a:lnTo>
                      <a:pt x="363" y="1144"/>
                    </a:lnTo>
                    <a:cubicBezTo>
                      <a:pt x="382" y="1126"/>
                      <a:pt x="388" y="1097"/>
                      <a:pt x="376" y="1073"/>
                    </a:cubicBezTo>
                    <a:lnTo>
                      <a:pt x="531" y="918"/>
                    </a:lnTo>
                    <a:cubicBezTo>
                      <a:pt x="561" y="947"/>
                      <a:pt x="596" y="971"/>
                      <a:pt x="638" y="983"/>
                    </a:cubicBezTo>
                    <a:lnTo>
                      <a:pt x="638" y="1347"/>
                    </a:lnTo>
                    <a:cubicBezTo>
                      <a:pt x="638" y="1359"/>
                      <a:pt x="644" y="1364"/>
                      <a:pt x="656" y="1364"/>
                    </a:cubicBezTo>
                    <a:lnTo>
                      <a:pt x="1746" y="1364"/>
                    </a:lnTo>
                    <a:cubicBezTo>
                      <a:pt x="1757" y="1364"/>
                      <a:pt x="1764" y="1359"/>
                      <a:pt x="1764" y="1347"/>
                    </a:cubicBezTo>
                    <a:lnTo>
                      <a:pt x="1764" y="18"/>
                    </a:lnTo>
                    <a:cubicBezTo>
                      <a:pt x="1764" y="12"/>
                      <a:pt x="1757" y="1"/>
                      <a:pt x="1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4981482" y="2939544"/>
                <a:ext cx="15161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4" h="37" extrusionOk="0">
                    <a:moveTo>
                      <a:pt x="18" y="1"/>
                    </a:moveTo>
                    <a:cubicBezTo>
                      <a:pt x="12" y="1"/>
                      <a:pt x="0" y="6"/>
                      <a:pt x="0" y="19"/>
                    </a:cubicBezTo>
                    <a:cubicBezTo>
                      <a:pt x="0" y="25"/>
                      <a:pt x="12" y="36"/>
                      <a:pt x="18" y="36"/>
                    </a:cubicBezTo>
                    <a:lnTo>
                      <a:pt x="66" y="36"/>
                    </a:lnTo>
                    <a:cubicBezTo>
                      <a:pt x="78" y="36"/>
                      <a:pt x="83" y="25"/>
                      <a:pt x="83" y="19"/>
                    </a:cubicBezTo>
                    <a:cubicBezTo>
                      <a:pt x="83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5100606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8" y="1"/>
                      <a:pt x="1" y="6"/>
                      <a:pt x="1" y="19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5003863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14" y="1"/>
                      <a:pt x="1" y="6"/>
                      <a:pt x="1" y="19"/>
                    </a:cubicBezTo>
                    <a:cubicBezTo>
                      <a:pt x="1" y="25"/>
                      <a:pt x="14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5036171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5068479" y="2939544"/>
                <a:ext cx="2490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" extrusionOk="0">
                    <a:moveTo>
                      <a:pt x="19" y="1"/>
                    </a:moveTo>
                    <a:cubicBezTo>
                      <a:pt x="7" y="1"/>
                      <a:pt x="0" y="6"/>
                      <a:pt x="0" y="19"/>
                    </a:cubicBezTo>
                    <a:cubicBezTo>
                      <a:pt x="0" y="25"/>
                      <a:pt x="7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7" y="25"/>
                      <a:pt x="137" y="19"/>
                    </a:cubicBezTo>
                    <a:cubicBezTo>
                      <a:pt x="137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5132913" y="2939544"/>
                <a:ext cx="1534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5" h="37" extrusionOk="0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66" y="36"/>
                    </a:lnTo>
                    <a:cubicBezTo>
                      <a:pt x="79" y="36"/>
                      <a:pt x="85" y="25"/>
                      <a:pt x="85" y="19"/>
                    </a:cubicBezTo>
                    <a:cubicBezTo>
                      <a:pt x="85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981482" y="3097654"/>
                <a:ext cx="166773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924" h="37" extrusionOk="0">
                    <a:moveTo>
                      <a:pt x="18" y="1"/>
                    </a:moveTo>
                    <a:cubicBezTo>
                      <a:pt x="12" y="1"/>
                      <a:pt x="0" y="7"/>
                      <a:pt x="0" y="18"/>
                    </a:cubicBezTo>
                    <a:cubicBezTo>
                      <a:pt x="0" y="24"/>
                      <a:pt x="12" y="37"/>
                      <a:pt x="18" y="37"/>
                    </a:cubicBezTo>
                    <a:lnTo>
                      <a:pt x="905" y="37"/>
                    </a:lnTo>
                    <a:cubicBezTo>
                      <a:pt x="918" y="37"/>
                      <a:pt x="924" y="24"/>
                      <a:pt x="924" y="18"/>
                    </a:cubicBezTo>
                    <a:cubicBezTo>
                      <a:pt x="924" y="7"/>
                      <a:pt x="918" y="1"/>
                      <a:pt x="9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96716" y="2096209"/>
              <a:ext cx="415306" cy="492675"/>
              <a:chOff x="4147438" y="1298168"/>
              <a:chExt cx="196734" cy="233374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4161336" y="1432633"/>
                <a:ext cx="34474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91" h="364" extrusionOk="0">
                    <a:moveTo>
                      <a:pt x="0" y="0"/>
                    </a:moveTo>
                    <a:cubicBezTo>
                      <a:pt x="0" y="143"/>
                      <a:pt x="66" y="273"/>
                      <a:pt x="173" y="363"/>
                    </a:cubicBezTo>
                    <a:lnTo>
                      <a:pt x="190" y="339"/>
                    </a:lnTo>
                    <a:cubicBezTo>
                      <a:pt x="89" y="256"/>
                      <a:pt x="30" y="13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4212956" y="1432633"/>
                <a:ext cx="117318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471" extrusionOk="0">
                    <a:moveTo>
                      <a:pt x="619" y="0"/>
                    </a:moveTo>
                    <a:cubicBezTo>
                      <a:pt x="619" y="238"/>
                      <a:pt x="423" y="435"/>
                      <a:pt x="184" y="435"/>
                    </a:cubicBezTo>
                    <a:cubicBezTo>
                      <a:pt x="124" y="435"/>
                      <a:pt x="66" y="422"/>
                      <a:pt x="17" y="405"/>
                    </a:cubicBezTo>
                    <a:lnTo>
                      <a:pt x="0" y="435"/>
                    </a:lnTo>
                    <a:cubicBezTo>
                      <a:pt x="59" y="458"/>
                      <a:pt x="119" y="471"/>
                      <a:pt x="184" y="471"/>
                    </a:cubicBezTo>
                    <a:cubicBezTo>
                      <a:pt x="440" y="471"/>
                      <a:pt x="649" y="256"/>
                      <a:pt x="6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4162238" y="1368018"/>
                <a:ext cx="75625" cy="13446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745" extrusionOk="0">
                    <a:moveTo>
                      <a:pt x="240" y="37"/>
                    </a:moveTo>
                    <a:cubicBezTo>
                      <a:pt x="245" y="48"/>
                      <a:pt x="263" y="54"/>
                      <a:pt x="287" y="72"/>
                    </a:cubicBezTo>
                    <a:cubicBezTo>
                      <a:pt x="293" y="78"/>
                      <a:pt x="298" y="84"/>
                      <a:pt x="304" y="90"/>
                    </a:cubicBezTo>
                    <a:cubicBezTo>
                      <a:pt x="304" y="90"/>
                      <a:pt x="311" y="95"/>
                      <a:pt x="311" y="108"/>
                    </a:cubicBezTo>
                    <a:lnTo>
                      <a:pt x="317" y="114"/>
                    </a:lnTo>
                    <a:cubicBezTo>
                      <a:pt x="311" y="120"/>
                      <a:pt x="304" y="125"/>
                      <a:pt x="293" y="131"/>
                    </a:cubicBezTo>
                    <a:cubicBezTo>
                      <a:pt x="293" y="137"/>
                      <a:pt x="287" y="144"/>
                      <a:pt x="287" y="144"/>
                    </a:cubicBezTo>
                    <a:lnTo>
                      <a:pt x="281" y="144"/>
                    </a:lnTo>
                    <a:cubicBezTo>
                      <a:pt x="281" y="144"/>
                      <a:pt x="275" y="144"/>
                      <a:pt x="268" y="150"/>
                    </a:cubicBezTo>
                    <a:cubicBezTo>
                      <a:pt x="263" y="150"/>
                      <a:pt x="251" y="155"/>
                      <a:pt x="232" y="161"/>
                    </a:cubicBezTo>
                    <a:cubicBezTo>
                      <a:pt x="227" y="167"/>
                      <a:pt x="215" y="167"/>
                      <a:pt x="210" y="180"/>
                    </a:cubicBezTo>
                    <a:lnTo>
                      <a:pt x="221" y="191"/>
                    </a:lnTo>
                    <a:lnTo>
                      <a:pt x="204" y="185"/>
                    </a:lnTo>
                    <a:lnTo>
                      <a:pt x="210" y="180"/>
                    </a:lnTo>
                    <a:lnTo>
                      <a:pt x="204" y="180"/>
                    </a:lnTo>
                    <a:cubicBezTo>
                      <a:pt x="197" y="185"/>
                      <a:pt x="197" y="185"/>
                      <a:pt x="197" y="191"/>
                    </a:cubicBezTo>
                    <a:cubicBezTo>
                      <a:pt x="191" y="191"/>
                      <a:pt x="191" y="197"/>
                      <a:pt x="185" y="203"/>
                    </a:cubicBezTo>
                    <a:lnTo>
                      <a:pt x="180" y="208"/>
                    </a:lnTo>
                    <a:cubicBezTo>
                      <a:pt x="174" y="215"/>
                      <a:pt x="161" y="221"/>
                      <a:pt x="155" y="227"/>
                    </a:cubicBezTo>
                    <a:cubicBezTo>
                      <a:pt x="144" y="238"/>
                      <a:pt x="150" y="251"/>
                      <a:pt x="150" y="257"/>
                    </a:cubicBezTo>
                    <a:lnTo>
                      <a:pt x="150" y="263"/>
                    </a:lnTo>
                    <a:cubicBezTo>
                      <a:pt x="150" y="268"/>
                      <a:pt x="144" y="280"/>
                      <a:pt x="138" y="293"/>
                    </a:cubicBezTo>
                    <a:cubicBezTo>
                      <a:pt x="132" y="315"/>
                      <a:pt x="125" y="334"/>
                      <a:pt x="120" y="340"/>
                    </a:cubicBezTo>
                    <a:lnTo>
                      <a:pt x="120" y="334"/>
                    </a:lnTo>
                    <a:cubicBezTo>
                      <a:pt x="114" y="334"/>
                      <a:pt x="102" y="328"/>
                      <a:pt x="102" y="328"/>
                    </a:cubicBezTo>
                    <a:cubicBezTo>
                      <a:pt x="102" y="315"/>
                      <a:pt x="97" y="315"/>
                      <a:pt x="90" y="315"/>
                    </a:cubicBezTo>
                    <a:cubicBezTo>
                      <a:pt x="84" y="310"/>
                      <a:pt x="78" y="310"/>
                      <a:pt x="78" y="310"/>
                    </a:cubicBezTo>
                    <a:lnTo>
                      <a:pt x="72" y="310"/>
                    </a:lnTo>
                    <a:cubicBezTo>
                      <a:pt x="67" y="304"/>
                      <a:pt x="54" y="293"/>
                      <a:pt x="37" y="268"/>
                    </a:cubicBezTo>
                    <a:cubicBezTo>
                      <a:pt x="54" y="185"/>
                      <a:pt x="90" y="114"/>
                      <a:pt x="150" y="54"/>
                    </a:cubicBezTo>
                    <a:lnTo>
                      <a:pt x="161" y="54"/>
                    </a:lnTo>
                    <a:cubicBezTo>
                      <a:pt x="168" y="54"/>
                      <a:pt x="174" y="54"/>
                      <a:pt x="180" y="48"/>
                    </a:cubicBezTo>
                    <a:lnTo>
                      <a:pt x="204" y="48"/>
                    </a:lnTo>
                    <a:cubicBezTo>
                      <a:pt x="207" y="50"/>
                      <a:pt x="210" y="50"/>
                      <a:pt x="213" y="50"/>
                    </a:cubicBezTo>
                    <a:cubicBezTo>
                      <a:pt x="222" y="50"/>
                      <a:pt x="230" y="45"/>
                      <a:pt x="240" y="37"/>
                    </a:cubicBezTo>
                    <a:close/>
                    <a:moveTo>
                      <a:pt x="210" y="370"/>
                    </a:moveTo>
                    <a:cubicBezTo>
                      <a:pt x="215" y="375"/>
                      <a:pt x="221" y="375"/>
                      <a:pt x="227" y="375"/>
                    </a:cubicBezTo>
                    <a:lnTo>
                      <a:pt x="240" y="375"/>
                    </a:lnTo>
                    <a:cubicBezTo>
                      <a:pt x="240" y="375"/>
                      <a:pt x="240" y="381"/>
                      <a:pt x="245" y="381"/>
                    </a:cubicBezTo>
                    <a:cubicBezTo>
                      <a:pt x="245" y="381"/>
                      <a:pt x="251" y="381"/>
                      <a:pt x="251" y="387"/>
                    </a:cubicBezTo>
                    <a:cubicBezTo>
                      <a:pt x="257" y="400"/>
                      <a:pt x="340" y="441"/>
                      <a:pt x="364" y="453"/>
                    </a:cubicBezTo>
                    <a:cubicBezTo>
                      <a:pt x="364" y="458"/>
                      <a:pt x="370" y="466"/>
                      <a:pt x="383" y="466"/>
                    </a:cubicBezTo>
                    <a:cubicBezTo>
                      <a:pt x="375" y="471"/>
                      <a:pt x="370" y="483"/>
                      <a:pt x="364" y="513"/>
                    </a:cubicBezTo>
                    <a:cubicBezTo>
                      <a:pt x="358" y="524"/>
                      <a:pt x="358" y="537"/>
                      <a:pt x="353" y="543"/>
                    </a:cubicBezTo>
                    <a:cubicBezTo>
                      <a:pt x="353" y="543"/>
                      <a:pt x="334" y="560"/>
                      <a:pt x="328" y="566"/>
                    </a:cubicBezTo>
                    <a:cubicBezTo>
                      <a:pt x="317" y="573"/>
                      <a:pt x="317" y="573"/>
                      <a:pt x="317" y="578"/>
                    </a:cubicBezTo>
                    <a:cubicBezTo>
                      <a:pt x="317" y="590"/>
                      <a:pt x="311" y="601"/>
                      <a:pt x="298" y="614"/>
                    </a:cubicBezTo>
                    <a:lnTo>
                      <a:pt x="298" y="620"/>
                    </a:lnTo>
                    <a:cubicBezTo>
                      <a:pt x="293" y="626"/>
                      <a:pt x="287" y="631"/>
                      <a:pt x="287" y="637"/>
                    </a:cubicBezTo>
                    <a:cubicBezTo>
                      <a:pt x="281" y="637"/>
                      <a:pt x="281" y="644"/>
                      <a:pt x="275" y="667"/>
                    </a:cubicBezTo>
                    <a:cubicBezTo>
                      <a:pt x="268" y="680"/>
                      <a:pt x="263" y="697"/>
                      <a:pt x="257" y="703"/>
                    </a:cubicBezTo>
                    <a:cubicBezTo>
                      <a:pt x="251" y="686"/>
                      <a:pt x="240" y="661"/>
                      <a:pt x="240" y="650"/>
                    </a:cubicBezTo>
                    <a:lnTo>
                      <a:pt x="232" y="644"/>
                    </a:lnTo>
                    <a:lnTo>
                      <a:pt x="232" y="637"/>
                    </a:lnTo>
                    <a:cubicBezTo>
                      <a:pt x="240" y="626"/>
                      <a:pt x="232" y="614"/>
                      <a:pt x="232" y="608"/>
                    </a:cubicBezTo>
                    <a:lnTo>
                      <a:pt x="232" y="596"/>
                    </a:lnTo>
                    <a:lnTo>
                      <a:pt x="232" y="590"/>
                    </a:lnTo>
                    <a:cubicBezTo>
                      <a:pt x="221" y="530"/>
                      <a:pt x="221" y="518"/>
                      <a:pt x="215" y="518"/>
                    </a:cubicBezTo>
                    <a:cubicBezTo>
                      <a:pt x="210" y="507"/>
                      <a:pt x="204" y="507"/>
                      <a:pt x="197" y="501"/>
                    </a:cubicBezTo>
                    <a:lnTo>
                      <a:pt x="191" y="501"/>
                    </a:lnTo>
                    <a:cubicBezTo>
                      <a:pt x="191" y="494"/>
                      <a:pt x="168" y="447"/>
                      <a:pt x="168" y="430"/>
                    </a:cubicBezTo>
                    <a:cubicBezTo>
                      <a:pt x="168" y="423"/>
                      <a:pt x="168" y="423"/>
                      <a:pt x="174" y="417"/>
                    </a:cubicBezTo>
                    <a:cubicBezTo>
                      <a:pt x="180" y="411"/>
                      <a:pt x="185" y="400"/>
                      <a:pt x="180" y="381"/>
                    </a:cubicBezTo>
                    <a:cubicBezTo>
                      <a:pt x="185" y="381"/>
                      <a:pt x="185" y="381"/>
                      <a:pt x="191" y="375"/>
                    </a:cubicBezTo>
                    <a:lnTo>
                      <a:pt x="191" y="370"/>
                    </a:lnTo>
                    <a:close/>
                    <a:moveTo>
                      <a:pt x="232" y="1"/>
                    </a:moveTo>
                    <a:cubicBezTo>
                      <a:pt x="227" y="1"/>
                      <a:pt x="227" y="7"/>
                      <a:pt x="221" y="7"/>
                    </a:cubicBezTo>
                    <a:cubicBezTo>
                      <a:pt x="215" y="12"/>
                      <a:pt x="215" y="18"/>
                      <a:pt x="210" y="18"/>
                    </a:cubicBezTo>
                    <a:lnTo>
                      <a:pt x="191" y="18"/>
                    </a:lnTo>
                    <a:cubicBezTo>
                      <a:pt x="187" y="16"/>
                      <a:pt x="184" y="16"/>
                      <a:pt x="181" y="16"/>
                    </a:cubicBezTo>
                    <a:cubicBezTo>
                      <a:pt x="176" y="16"/>
                      <a:pt x="172" y="18"/>
                      <a:pt x="168" y="18"/>
                    </a:cubicBezTo>
                    <a:lnTo>
                      <a:pt x="144" y="18"/>
                    </a:lnTo>
                    <a:lnTo>
                      <a:pt x="138" y="24"/>
                    </a:lnTo>
                    <a:cubicBezTo>
                      <a:pt x="67" y="90"/>
                      <a:pt x="25" y="180"/>
                      <a:pt x="7" y="274"/>
                    </a:cubicBezTo>
                    <a:lnTo>
                      <a:pt x="1" y="280"/>
                    </a:lnTo>
                    <a:lnTo>
                      <a:pt x="7" y="287"/>
                    </a:lnTo>
                    <a:cubicBezTo>
                      <a:pt x="48" y="340"/>
                      <a:pt x="54" y="340"/>
                      <a:pt x="61" y="340"/>
                    </a:cubicBezTo>
                    <a:cubicBezTo>
                      <a:pt x="64" y="343"/>
                      <a:pt x="67" y="344"/>
                      <a:pt x="70" y="344"/>
                    </a:cubicBezTo>
                    <a:cubicBezTo>
                      <a:pt x="72" y="344"/>
                      <a:pt x="75" y="343"/>
                      <a:pt x="78" y="340"/>
                    </a:cubicBezTo>
                    <a:lnTo>
                      <a:pt x="102" y="364"/>
                    </a:lnTo>
                    <a:cubicBezTo>
                      <a:pt x="102" y="364"/>
                      <a:pt x="108" y="370"/>
                      <a:pt x="114" y="370"/>
                    </a:cubicBezTo>
                    <a:cubicBezTo>
                      <a:pt x="120" y="381"/>
                      <a:pt x="132" y="387"/>
                      <a:pt x="138" y="394"/>
                    </a:cubicBezTo>
                    <a:lnTo>
                      <a:pt x="150" y="394"/>
                    </a:lnTo>
                    <a:lnTo>
                      <a:pt x="150" y="400"/>
                    </a:lnTo>
                    <a:cubicBezTo>
                      <a:pt x="144" y="405"/>
                      <a:pt x="138" y="411"/>
                      <a:pt x="132" y="423"/>
                    </a:cubicBezTo>
                    <a:cubicBezTo>
                      <a:pt x="125" y="436"/>
                      <a:pt x="168" y="513"/>
                      <a:pt x="168" y="518"/>
                    </a:cubicBezTo>
                    <a:cubicBezTo>
                      <a:pt x="168" y="524"/>
                      <a:pt x="174" y="524"/>
                      <a:pt x="180" y="530"/>
                    </a:cubicBezTo>
                    <a:lnTo>
                      <a:pt x="185" y="530"/>
                    </a:lnTo>
                    <a:cubicBezTo>
                      <a:pt x="185" y="530"/>
                      <a:pt x="191" y="530"/>
                      <a:pt x="191" y="537"/>
                    </a:cubicBezTo>
                    <a:cubicBezTo>
                      <a:pt x="191" y="543"/>
                      <a:pt x="197" y="578"/>
                      <a:pt x="197" y="590"/>
                    </a:cubicBezTo>
                    <a:cubicBezTo>
                      <a:pt x="204" y="596"/>
                      <a:pt x="204" y="601"/>
                      <a:pt x="204" y="601"/>
                    </a:cubicBezTo>
                    <a:lnTo>
                      <a:pt x="204" y="608"/>
                    </a:lnTo>
                    <a:lnTo>
                      <a:pt x="204" y="631"/>
                    </a:lnTo>
                    <a:cubicBezTo>
                      <a:pt x="204" y="637"/>
                      <a:pt x="204" y="650"/>
                      <a:pt x="210" y="656"/>
                    </a:cubicBezTo>
                    <a:cubicBezTo>
                      <a:pt x="210" y="680"/>
                      <a:pt x="240" y="733"/>
                      <a:pt x="245" y="739"/>
                    </a:cubicBezTo>
                    <a:cubicBezTo>
                      <a:pt x="251" y="744"/>
                      <a:pt x="257" y="744"/>
                      <a:pt x="263" y="744"/>
                    </a:cubicBezTo>
                    <a:cubicBezTo>
                      <a:pt x="268" y="744"/>
                      <a:pt x="275" y="744"/>
                      <a:pt x="281" y="739"/>
                    </a:cubicBezTo>
                    <a:cubicBezTo>
                      <a:pt x="287" y="733"/>
                      <a:pt x="287" y="727"/>
                      <a:pt x="287" y="721"/>
                    </a:cubicBezTo>
                    <a:lnTo>
                      <a:pt x="287" y="716"/>
                    </a:lnTo>
                    <a:cubicBezTo>
                      <a:pt x="287" y="716"/>
                      <a:pt x="293" y="703"/>
                      <a:pt x="304" y="680"/>
                    </a:cubicBezTo>
                    <a:cubicBezTo>
                      <a:pt x="304" y="661"/>
                      <a:pt x="311" y="650"/>
                      <a:pt x="311" y="650"/>
                    </a:cubicBezTo>
                    <a:cubicBezTo>
                      <a:pt x="317" y="644"/>
                      <a:pt x="317" y="637"/>
                      <a:pt x="323" y="637"/>
                    </a:cubicBezTo>
                    <a:lnTo>
                      <a:pt x="323" y="631"/>
                    </a:lnTo>
                    <a:cubicBezTo>
                      <a:pt x="334" y="620"/>
                      <a:pt x="340" y="601"/>
                      <a:pt x="347" y="590"/>
                    </a:cubicBezTo>
                    <a:lnTo>
                      <a:pt x="353" y="584"/>
                    </a:lnTo>
                    <a:cubicBezTo>
                      <a:pt x="375" y="566"/>
                      <a:pt x="383" y="560"/>
                      <a:pt x="383" y="554"/>
                    </a:cubicBezTo>
                    <a:cubicBezTo>
                      <a:pt x="383" y="548"/>
                      <a:pt x="388" y="537"/>
                      <a:pt x="394" y="524"/>
                    </a:cubicBezTo>
                    <a:cubicBezTo>
                      <a:pt x="394" y="513"/>
                      <a:pt x="400" y="494"/>
                      <a:pt x="400" y="488"/>
                    </a:cubicBezTo>
                    <a:cubicBezTo>
                      <a:pt x="405" y="483"/>
                      <a:pt x="411" y="477"/>
                      <a:pt x="411" y="471"/>
                    </a:cubicBezTo>
                    <a:cubicBezTo>
                      <a:pt x="418" y="453"/>
                      <a:pt x="405" y="441"/>
                      <a:pt x="394" y="436"/>
                    </a:cubicBezTo>
                    <a:lnTo>
                      <a:pt x="388" y="436"/>
                    </a:lnTo>
                    <a:lnTo>
                      <a:pt x="375" y="423"/>
                    </a:lnTo>
                    <a:cubicBezTo>
                      <a:pt x="364" y="423"/>
                      <a:pt x="287" y="375"/>
                      <a:pt x="281" y="370"/>
                    </a:cubicBezTo>
                    <a:cubicBezTo>
                      <a:pt x="275" y="364"/>
                      <a:pt x="268" y="358"/>
                      <a:pt x="263" y="358"/>
                    </a:cubicBezTo>
                    <a:lnTo>
                      <a:pt x="263" y="351"/>
                    </a:lnTo>
                    <a:cubicBezTo>
                      <a:pt x="257" y="351"/>
                      <a:pt x="257" y="351"/>
                      <a:pt x="251" y="345"/>
                    </a:cubicBezTo>
                    <a:cubicBezTo>
                      <a:pt x="240" y="345"/>
                      <a:pt x="232" y="340"/>
                      <a:pt x="221" y="340"/>
                    </a:cubicBezTo>
                    <a:lnTo>
                      <a:pt x="185" y="340"/>
                    </a:lnTo>
                    <a:cubicBezTo>
                      <a:pt x="180" y="340"/>
                      <a:pt x="174" y="345"/>
                      <a:pt x="168" y="351"/>
                    </a:cubicBezTo>
                    <a:lnTo>
                      <a:pt x="161" y="351"/>
                    </a:lnTo>
                    <a:cubicBezTo>
                      <a:pt x="155" y="351"/>
                      <a:pt x="155" y="345"/>
                      <a:pt x="150" y="345"/>
                    </a:cubicBezTo>
                    <a:cubicBezTo>
                      <a:pt x="155" y="334"/>
                      <a:pt x="161" y="315"/>
                      <a:pt x="168" y="304"/>
                    </a:cubicBezTo>
                    <a:lnTo>
                      <a:pt x="180" y="268"/>
                    </a:lnTo>
                    <a:lnTo>
                      <a:pt x="180" y="257"/>
                    </a:lnTo>
                    <a:lnTo>
                      <a:pt x="180" y="251"/>
                    </a:lnTo>
                    <a:lnTo>
                      <a:pt x="180" y="244"/>
                    </a:lnTo>
                    <a:cubicBezTo>
                      <a:pt x="185" y="244"/>
                      <a:pt x="185" y="238"/>
                      <a:pt x="197" y="233"/>
                    </a:cubicBezTo>
                    <a:cubicBezTo>
                      <a:pt x="204" y="233"/>
                      <a:pt x="210" y="221"/>
                      <a:pt x="210" y="215"/>
                    </a:cubicBezTo>
                    <a:lnTo>
                      <a:pt x="215" y="215"/>
                    </a:lnTo>
                    <a:lnTo>
                      <a:pt x="221" y="208"/>
                    </a:lnTo>
                    <a:cubicBezTo>
                      <a:pt x="227" y="208"/>
                      <a:pt x="227" y="203"/>
                      <a:pt x="232" y="197"/>
                    </a:cubicBezTo>
                    <a:lnTo>
                      <a:pt x="240" y="191"/>
                    </a:lnTo>
                    <a:lnTo>
                      <a:pt x="251" y="191"/>
                    </a:lnTo>
                    <a:cubicBezTo>
                      <a:pt x="251" y="185"/>
                      <a:pt x="263" y="185"/>
                      <a:pt x="263" y="180"/>
                    </a:cubicBezTo>
                    <a:lnTo>
                      <a:pt x="268" y="185"/>
                    </a:lnTo>
                    <a:cubicBezTo>
                      <a:pt x="275" y="185"/>
                      <a:pt x="281" y="180"/>
                      <a:pt x="287" y="172"/>
                    </a:cubicBezTo>
                    <a:lnTo>
                      <a:pt x="293" y="172"/>
                    </a:lnTo>
                    <a:cubicBezTo>
                      <a:pt x="298" y="172"/>
                      <a:pt x="298" y="172"/>
                      <a:pt x="304" y="167"/>
                    </a:cubicBezTo>
                    <a:lnTo>
                      <a:pt x="317" y="155"/>
                    </a:lnTo>
                    <a:cubicBezTo>
                      <a:pt x="323" y="144"/>
                      <a:pt x="334" y="131"/>
                      <a:pt x="340" y="131"/>
                    </a:cubicBezTo>
                    <a:cubicBezTo>
                      <a:pt x="353" y="120"/>
                      <a:pt x="347" y="108"/>
                      <a:pt x="340" y="90"/>
                    </a:cubicBezTo>
                    <a:cubicBezTo>
                      <a:pt x="340" y="90"/>
                      <a:pt x="334" y="84"/>
                      <a:pt x="334" y="78"/>
                    </a:cubicBezTo>
                    <a:cubicBezTo>
                      <a:pt x="334" y="72"/>
                      <a:pt x="328" y="65"/>
                      <a:pt x="304" y="48"/>
                    </a:cubicBezTo>
                    <a:cubicBezTo>
                      <a:pt x="293" y="42"/>
                      <a:pt x="268" y="24"/>
                      <a:pt x="257" y="12"/>
                    </a:cubicBezTo>
                    <a:cubicBezTo>
                      <a:pt x="257" y="12"/>
                      <a:pt x="257" y="7"/>
                      <a:pt x="251" y="7"/>
                    </a:cubicBezTo>
                    <a:cubicBezTo>
                      <a:pt x="251" y="1"/>
                      <a:pt x="245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4249234" y="1369101"/>
                <a:ext cx="81040" cy="11407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632" extrusionOk="0">
                    <a:moveTo>
                      <a:pt x="215" y="31"/>
                    </a:moveTo>
                    <a:cubicBezTo>
                      <a:pt x="228" y="31"/>
                      <a:pt x="258" y="36"/>
                      <a:pt x="269" y="42"/>
                    </a:cubicBezTo>
                    <a:lnTo>
                      <a:pt x="294" y="42"/>
                    </a:lnTo>
                    <a:cubicBezTo>
                      <a:pt x="352" y="102"/>
                      <a:pt x="394" y="179"/>
                      <a:pt x="412" y="262"/>
                    </a:cubicBezTo>
                    <a:cubicBezTo>
                      <a:pt x="407" y="268"/>
                      <a:pt x="401" y="268"/>
                      <a:pt x="401" y="274"/>
                    </a:cubicBezTo>
                    <a:lnTo>
                      <a:pt x="401" y="287"/>
                    </a:lnTo>
                    <a:lnTo>
                      <a:pt x="394" y="292"/>
                    </a:lnTo>
                    <a:lnTo>
                      <a:pt x="394" y="298"/>
                    </a:lnTo>
                    <a:lnTo>
                      <a:pt x="377" y="298"/>
                    </a:lnTo>
                    <a:cubicBezTo>
                      <a:pt x="371" y="298"/>
                      <a:pt x="371" y="298"/>
                      <a:pt x="365" y="292"/>
                    </a:cubicBezTo>
                    <a:cubicBezTo>
                      <a:pt x="358" y="274"/>
                      <a:pt x="341" y="232"/>
                      <a:pt x="317" y="227"/>
                    </a:cubicBezTo>
                    <a:lnTo>
                      <a:pt x="299" y="227"/>
                    </a:lnTo>
                    <a:cubicBezTo>
                      <a:pt x="305" y="221"/>
                      <a:pt x="305" y="209"/>
                      <a:pt x="305" y="202"/>
                    </a:cubicBezTo>
                    <a:cubicBezTo>
                      <a:pt x="305" y="191"/>
                      <a:pt x="299" y="191"/>
                      <a:pt x="294" y="185"/>
                    </a:cubicBezTo>
                    <a:lnTo>
                      <a:pt x="287" y="185"/>
                    </a:lnTo>
                    <a:cubicBezTo>
                      <a:pt x="264" y="166"/>
                      <a:pt x="192" y="89"/>
                      <a:pt x="168" y="59"/>
                    </a:cubicBezTo>
                    <a:lnTo>
                      <a:pt x="174" y="54"/>
                    </a:lnTo>
                    <a:cubicBezTo>
                      <a:pt x="186" y="48"/>
                      <a:pt x="209" y="31"/>
                      <a:pt x="215" y="31"/>
                    </a:cubicBezTo>
                    <a:close/>
                    <a:moveTo>
                      <a:pt x="311" y="257"/>
                    </a:moveTo>
                    <a:cubicBezTo>
                      <a:pt x="317" y="262"/>
                      <a:pt x="335" y="292"/>
                      <a:pt x="335" y="304"/>
                    </a:cubicBezTo>
                    <a:cubicBezTo>
                      <a:pt x="341" y="317"/>
                      <a:pt x="371" y="334"/>
                      <a:pt x="371" y="334"/>
                    </a:cubicBezTo>
                    <a:lnTo>
                      <a:pt x="347" y="334"/>
                    </a:lnTo>
                    <a:lnTo>
                      <a:pt x="341" y="328"/>
                    </a:lnTo>
                    <a:cubicBezTo>
                      <a:pt x="341" y="322"/>
                      <a:pt x="335" y="317"/>
                      <a:pt x="329" y="309"/>
                    </a:cubicBezTo>
                    <a:cubicBezTo>
                      <a:pt x="317" y="292"/>
                      <a:pt x="311" y="274"/>
                      <a:pt x="299" y="257"/>
                    </a:cubicBezTo>
                    <a:close/>
                    <a:moveTo>
                      <a:pt x="132" y="215"/>
                    </a:moveTo>
                    <a:cubicBezTo>
                      <a:pt x="138" y="221"/>
                      <a:pt x="162" y="227"/>
                      <a:pt x="186" y="232"/>
                    </a:cubicBezTo>
                    <a:cubicBezTo>
                      <a:pt x="228" y="245"/>
                      <a:pt x="245" y="251"/>
                      <a:pt x="251" y="251"/>
                    </a:cubicBezTo>
                    <a:lnTo>
                      <a:pt x="258" y="251"/>
                    </a:lnTo>
                    <a:lnTo>
                      <a:pt x="264" y="257"/>
                    </a:lnTo>
                    <a:cubicBezTo>
                      <a:pt x="269" y="262"/>
                      <a:pt x="287" y="304"/>
                      <a:pt x="305" y="322"/>
                    </a:cubicBezTo>
                    <a:cubicBezTo>
                      <a:pt x="311" y="334"/>
                      <a:pt x="311" y="339"/>
                      <a:pt x="317" y="345"/>
                    </a:cubicBezTo>
                    <a:lnTo>
                      <a:pt x="317" y="352"/>
                    </a:lnTo>
                    <a:lnTo>
                      <a:pt x="322" y="358"/>
                    </a:lnTo>
                    <a:lnTo>
                      <a:pt x="329" y="364"/>
                    </a:lnTo>
                    <a:lnTo>
                      <a:pt x="358" y="364"/>
                    </a:lnTo>
                    <a:lnTo>
                      <a:pt x="352" y="369"/>
                    </a:lnTo>
                    <a:cubicBezTo>
                      <a:pt x="352" y="375"/>
                      <a:pt x="347" y="381"/>
                      <a:pt x="347" y="388"/>
                    </a:cubicBezTo>
                    <a:lnTo>
                      <a:pt x="341" y="388"/>
                    </a:lnTo>
                    <a:cubicBezTo>
                      <a:pt x="335" y="394"/>
                      <a:pt x="335" y="394"/>
                      <a:pt x="329" y="399"/>
                    </a:cubicBezTo>
                    <a:cubicBezTo>
                      <a:pt x="317" y="411"/>
                      <a:pt x="311" y="460"/>
                      <a:pt x="305" y="495"/>
                    </a:cubicBezTo>
                    <a:cubicBezTo>
                      <a:pt x="305" y="501"/>
                      <a:pt x="294" y="512"/>
                      <a:pt x="287" y="524"/>
                    </a:cubicBezTo>
                    <a:cubicBezTo>
                      <a:pt x="269" y="548"/>
                      <a:pt x="264" y="567"/>
                      <a:pt x="264" y="572"/>
                    </a:cubicBezTo>
                    <a:cubicBezTo>
                      <a:pt x="251" y="578"/>
                      <a:pt x="228" y="595"/>
                      <a:pt x="215" y="602"/>
                    </a:cubicBezTo>
                    <a:cubicBezTo>
                      <a:pt x="215" y="590"/>
                      <a:pt x="209" y="584"/>
                      <a:pt x="204" y="584"/>
                    </a:cubicBezTo>
                    <a:lnTo>
                      <a:pt x="204" y="578"/>
                    </a:lnTo>
                    <a:cubicBezTo>
                      <a:pt x="198" y="572"/>
                      <a:pt x="186" y="512"/>
                      <a:pt x="186" y="501"/>
                    </a:cubicBezTo>
                    <a:cubicBezTo>
                      <a:pt x="192" y="488"/>
                      <a:pt x="179" y="430"/>
                      <a:pt x="168" y="424"/>
                    </a:cubicBezTo>
                    <a:lnTo>
                      <a:pt x="168" y="417"/>
                    </a:lnTo>
                    <a:cubicBezTo>
                      <a:pt x="168" y="411"/>
                      <a:pt x="174" y="405"/>
                      <a:pt x="174" y="399"/>
                    </a:cubicBezTo>
                    <a:cubicBezTo>
                      <a:pt x="168" y="381"/>
                      <a:pt x="151" y="381"/>
                      <a:pt x="102" y="375"/>
                    </a:cubicBezTo>
                    <a:cubicBezTo>
                      <a:pt x="96" y="369"/>
                      <a:pt x="91" y="369"/>
                      <a:pt x="91" y="369"/>
                    </a:cubicBezTo>
                    <a:lnTo>
                      <a:pt x="72" y="369"/>
                    </a:lnTo>
                    <a:cubicBezTo>
                      <a:pt x="66" y="369"/>
                      <a:pt x="49" y="352"/>
                      <a:pt x="44" y="345"/>
                    </a:cubicBezTo>
                    <a:cubicBezTo>
                      <a:pt x="36" y="339"/>
                      <a:pt x="31" y="339"/>
                      <a:pt x="31" y="334"/>
                    </a:cubicBezTo>
                    <a:lnTo>
                      <a:pt x="31" y="292"/>
                    </a:lnTo>
                    <a:cubicBezTo>
                      <a:pt x="36" y="287"/>
                      <a:pt x="36" y="281"/>
                      <a:pt x="36" y="274"/>
                    </a:cubicBezTo>
                    <a:cubicBezTo>
                      <a:pt x="44" y="274"/>
                      <a:pt x="44" y="268"/>
                      <a:pt x="49" y="262"/>
                    </a:cubicBezTo>
                    <a:cubicBezTo>
                      <a:pt x="49" y="262"/>
                      <a:pt x="61" y="257"/>
                      <a:pt x="72" y="251"/>
                    </a:cubicBezTo>
                    <a:cubicBezTo>
                      <a:pt x="91" y="238"/>
                      <a:pt x="121" y="215"/>
                      <a:pt x="121" y="215"/>
                    </a:cubicBezTo>
                    <a:close/>
                    <a:moveTo>
                      <a:pt x="215" y="1"/>
                    </a:moveTo>
                    <a:cubicBezTo>
                      <a:pt x="204" y="1"/>
                      <a:pt x="179" y="12"/>
                      <a:pt x="156" y="31"/>
                    </a:cubicBezTo>
                    <a:cubicBezTo>
                      <a:pt x="151" y="36"/>
                      <a:pt x="144" y="36"/>
                      <a:pt x="144" y="36"/>
                    </a:cubicBezTo>
                    <a:lnTo>
                      <a:pt x="132" y="42"/>
                    </a:lnTo>
                    <a:lnTo>
                      <a:pt x="132" y="54"/>
                    </a:lnTo>
                    <a:cubicBezTo>
                      <a:pt x="126" y="78"/>
                      <a:pt x="269" y="215"/>
                      <a:pt x="269" y="215"/>
                    </a:cubicBezTo>
                    <a:lnTo>
                      <a:pt x="264" y="215"/>
                    </a:lnTo>
                    <a:lnTo>
                      <a:pt x="258" y="221"/>
                    </a:lnTo>
                    <a:cubicBezTo>
                      <a:pt x="251" y="221"/>
                      <a:pt x="215" y="209"/>
                      <a:pt x="192" y="202"/>
                    </a:cubicBezTo>
                    <a:cubicBezTo>
                      <a:pt x="138" y="185"/>
                      <a:pt x="138" y="185"/>
                      <a:pt x="132" y="185"/>
                    </a:cubicBezTo>
                    <a:lnTo>
                      <a:pt x="115" y="185"/>
                    </a:lnTo>
                    <a:cubicBezTo>
                      <a:pt x="108" y="185"/>
                      <a:pt x="102" y="191"/>
                      <a:pt x="55" y="221"/>
                    </a:cubicBezTo>
                    <a:cubicBezTo>
                      <a:pt x="44" y="232"/>
                      <a:pt x="36" y="238"/>
                      <a:pt x="31" y="238"/>
                    </a:cubicBezTo>
                    <a:lnTo>
                      <a:pt x="25" y="245"/>
                    </a:lnTo>
                    <a:cubicBezTo>
                      <a:pt x="19" y="251"/>
                      <a:pt x="14" y="257"/>
                      <a:pt x="14" y="262"/>
                    </a:cubicBezTo>
                    <a:cubicBezTo>
                      <a:pt x="14" y="268"/>
                      <a:pt x="8" y="268"/>
                      <a:pt x="8" y="274"/>
                    </a:cubicBezTo>
                    <a:cubicBezTo>
                      <a:pt x="1" y="281"/>
                      <a:pt x="1" y="287"/>
                      <a:pt x="1" y="328"/>
                    </a:cubicBezTo>
                    <a:lnTo>
                      <a:pt x="1" y="339"/>
                    </a:lnTo>
                    <a:cubicBezTo>
                      <a:pt x="1" y="352"/>
                      <a:pt x="8" y="358"/>
                      <a:pt x="8" y="358"/>
                    </a:cubicBezTo>
                    <a:cubicBezTo>
                      <a:pt x="14" y="364"/>
                      <a:pt x="19" y="364"/>
                      <a:pt x="19" y="369"/>
                    </a:cubicBezTo>
                    <a:cubicBezTo>
                      <a:pt x="44" y="390"/>
                      <a:pt x="56" y="401"/>
                      <a:pt x="70" y="401"/>
                    </a:cubicBezTo>
                    <a:cubicBezTo>
                      <a:pt x="73" y="401"/>
                      <a:pt x="76" y="400"/>
                      <a:pt x="79" y="399"/>
                    </a:cubicBezTo>
                    <a:cubicBezTo>
                      <a:pt x="85" y="399"/>
                      <a:pt x="91" y="399"/>
                      <a:pt x="96" y="405"/>
                    </a:cubicBezTo>
                    <a:cubicBezTo>
                      <a:pt x="108" y="405"/>
                      <a:pt x="126" y="405"/>
                      <a:pt x="138" y="411"/>
                    </a:cubicBezTo>
                    <a:cubicBezTo>
                      <a:pt x="138" y="417"/>
                      <a:pt x="132" y="430"/>
                      <a:pt x="151" y="447"/>
                    </a:cubicBezTo>
                    <a:cubicBezTo>
                      <a:pt x="151" y="452"/>
                      <a:pt x="156" y="482"/>
                      <a:pt x="156" y="488"/>
                    </a:cubicBezTo>
                    <a:cubicBezTo>
                      <a:pt x="151" y="512"/>
                      <a:pt x="174" y="590"/>
                      <a:pt x="179" y="595"/>
                    </a:cubicBezTo>
                    <a:lnTo>
                      <a:pt x="179" y="602"/>
                    </a:lnTo>
                    <a:cubicBezTo>
                      <a:pt x="186" y="602"/>
                      <a:pt x="186" y="608"/>
                      <a:pt x="186" y="608"/>
                    </a:cubicBezTo>
                    <a:cubicBezTo>
                      <a:pt x="186" y="614"/>
                      <a:pt x="186" y="620"/>
                      <a:pt x="192" y="625"/>
                    </a:cubicBezTo>
                    <a:cubicBezTo>
                      <a:pt x="198" y="631"/>
                      <a:pt x="204" y="631"/>
                      <a:pt x="209" y="631"/>
                    </a:cubicBezTo>
                    <a:lnTo>
                      <a:pt x="215" y="631"/>
                    </a:lnTo>
                    <a:cubicBezTo>
                      <a:pt x="222" y="631"/>
                      <a:pt x="275" y="602"/>
                      <a:pt x="287" y="590"/>
                    </a:cubicBezTo>
                    <a:cubicBezTo>
                      <a:pt x="287" y="590"/>
                      <a:pt x="294" y="584"/>
                      <a:pt x="294" y="578"/>
                    </a:cubicBezTo>
                    <a:cubicBezTo>
                      <a:pt x="294" y="572"/>
                      <a:pt x="305" y="554"/>
                      <a:pt x="317" y="542"/>
                    </a:cubicBezTo>
                    <a:cubicBezTo>
                      <a:pt x="335" y="512"/>
                      <a:pt x="335" y="507"/>
                      <a:pt x="335" y="501"/>
                    </a:cubicBezTo>
                    <a:cubicBezTo>
                      <a:pt x="341" y="465"/>
                      <a:pt x="347" y="424"/>
                      <a:pt x="352" y="417"/>
                    </a:cubicBezTo>
                    <a:lnTo>
                      <a:pt x="358" y="417"/>
                    </a:lnTo>
                    <a:cubicBezTo>
                      <a:pt x="365" y="411"/>
                      <a:pt x="371" y="405"/>
                      <a:pt x="371" y="399"/>
                    </a:cubicBezTo>
                    <a:cubicBezTo>
                      <a:pt x="377" y="394"/>
                      <a:pt x="382" y="388"/>
                      <a:pt x="382" y="381"/>
                    </a:cubicBezTo>
                    <a:lnTo>
                      <a:pt x="388" y="369"/>
                    </a:lnTo>
                    <a:cubicBezTo>
                      <a:pt x="394" y="364"/>
                      <a:pt x="394" y="358"/>
                      <a:pt x="394" y="352"/>
                    </a:cubicBezTo>
                    <a:cubicBezTo>
                      <a:pt x="394" y="339"/>
                      <a:pt x="388" y="334"/>
                      <a:pt x="382" y="334"/>
                    </a:cubicBezTo>
                    <a:lnTo>
                      <a:pt x="394" y="334"/>
                    </a:lnTo>
                    <a:cubicBezTo>
                      <a:pt x="401" y="328"/>
                      <a:pt x="412" y="322"/>
                      <a:pt x="418" y="309"/>
                    </a:cubicBezTo>
                    <a:lnTo>
                      <a:pt x="424" y="309"/>
                    </a:lnTo>
                    <a:lnTo>
                      <a:pt x="424" y="304"/>
                    </a:lnTo>
                    <a:cubicBezTo>
                      <a:pt x="429" y="298"/>
                      <a:pt x="437" y="292"/>
                      <a:pt x="437" y="287"/>
                    </a:cubicBezTo>
                    <a:lnTo>
                      <a:pt x="448" y="287"/>
                    </a:lnTo>
                    <a:lnTo>
                      <a:pt x="442" y="268"/>
                    </a:lnTo>
                    <a:cubicBezTo>
                      <a:pt x="424" y="174"/>
                      <a:pt x="377" y="84"/>
                      <a:pt x="305" y="12"/>
                    </a:cubicBezTo>
                    <a:lnTo>
                      <a:pt x="299" y="6"/>
                    </a:lnTo>
                    <a:lnTo>
                      <a:pt x="275" y="12"/>
                    </a:lnTo>
                    <a:cubicBezTo>
                      <a:pt x="258" y="6"/>
                      <a:pt x="228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4226854" y="1312066"/>
                <a:ext cx="38805" cy="38986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6" extrusionOk="0">
                    <a:moveTo>
                      <a:pt x="107" y="37"/>
                    </a:moveTo>
                    <a:cubicBezTo>
                      <a:pt x="149" y="37"/>
                      <a:pt x="179" y="67"/>
                      <a:pt x="179" y="108"/>
                    </a:cubicBezTo>
                    <a:cubicBezTo>
                      <a:pt x="179" y="149"/>
                      <a:pt x="149" y="185"/>
                      <a:pt x="107" y="185"/>
                    </a:cubicBezTo>
                    <a:cubicBezTo>
                      <a:pt x="66" y="185"/>
                      <a:pt x="30" y="149"/>
                      <a:pt x="30" y="108"/>
                    </a:cubicBezTo>
                    <a:cubicBezTo>
                      <a:pt x="30" y="67"/>
                      <a:pt x="66" y="37"/>
                      <a:pt x="107" y="37"/>
                    </a:cubicBezTo>
                    <a:close/>
                    <a:moveTo>
                      <a:pt x="107" y="1"/>
                    </a:moveTo>
                    <a:cubicBezTo>
                      <a:pt x="47" y="1"/>
                      <a:pt x="0" y="48"/>
                      <a:pt x="0" y="108"/>
                    </a:cubicBezTo>
                    <a:cubicBezTo>
                      <a:pt x="0" y="168"/>
                      <a:pt x="47" y="215"/>
                      <a:pt x="107" y="215"/>
                    </a:cubicBezTo>
                    <a:cubicBezTo>
                      <a:pt x="168" y="215"/>
                      <a:pt x="215" y="168"/>
                      <a:pt x="215" y="108"/>
                    </a:cubicBezTo>
                    <a:cubicBezTo>
                      <a:pt x="215" y="48"/>
                      <a:pt x="168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4197614" y="1298168"/>
                <a:ext cx="96923" cy="10342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73" extrusionOk="0">
                    <a:moveTo>
                      <a:pt x="269" y="31"/>
                    </a:moveTo>
                    <a:cubicBezTo>
                      <a:pt x="352" y="31"/>
                      <a:pt x="424" y="102"/>
                      <a:pt x="424" y="185"/>
                    </a:cubicBezTo>
                    <a:cubicBezTo>
                      <a:pt x="424" y="251"/>
                      <a:pt x="322" y="429"/>
                      <a:pt x="269" y="512"/>
                    </a:cubicBezTo>
                    <a:cubicBezTo>
                      <a:pt x="215" y="429"/>
                      <a:pt x="115" y="251"/>
                      <a:pt x="115" y="185"/>
                    </a:cubicBezTo>
                    <a:cubicBezTo>
                      <a:pt x="115" y="102"/>
                      <a:pt x="187" y="31"/>
                      <a:pt x="269" y="31"/>
                    </a:cubicBezTo>
                    <a:close/>
                    <a:moveTo>
                      <a:pt x="269" y="1"/>
                    </a:moveTo>
                    <a:cubicBezTo>
                      <a:pt x="168" y="1"/>
                      <a:pt x="85" y="83"/>
                      <a:pt x="85" y="185"/>
                    </a:cubicBezTo>
                    <a:cubicBezTo>
                      <a:pt x="85" y="215"/>
                      <a:pt x="97" y="256"/>
                      <a:pt x="121" y="304"/>
                    </a:cubicBezTo>
                    <a:cubicBezTo>
                      <a:pt x="79" y="316"/>
                      <a:pt x="36" y="334"/>
                      <a:pt x="1" y="358"/>
                    </a:cubicBezTo>
                    <a:lnTo>
                      <a:pt x="19" y="388"/>
                    </a:lnTo>
                    <a:cubicBezTo>
                      <a:pt x="55" y="364"/>
                      <a:pt x="91" y="345"/>
                      <a:pt x="132" y="328"/>
                    </a:cubicBezTo>
                    <a:cubicBezTo>
                      <a:pt x="179" y="435"/>
                      <a:pt x="251" y="542"/>
                      <a:pt x="258" y="548"/>
                    </a:cubicBezTo>
                    <a:lnTo>
                      <a:pt x="269" y="572"/>
                    </a:lnTo>
                    <a:lnTo>
                      <a:pt x="281" y="548"/>
                    </a:lnTo>
                    <a:cubicBezTo>
                      <a:pt x="287" y="542"/>
                      <a:pt x="358" y="435"/>
                      <a:pt x="407" y="328"/>
                    </a:cubicBezTo>
                    <a:cubicBezTo>
                      <a:pt x="448" y="345"/>
                      <a:pt x="484" y="364"/>
                      <a:pt x="520" y="388"/>
                    </a:cubicBezTo>
                    <a:lnTo>
                      <a:pt x="537" y="364"/>
                    </a:lnTo>
                    <a:cubicBezTo>
                      <a:pt x="501" y="334"/>
                      <a:pt x="460" y="316"/>
                      <a:pt x="418" y="304"/>
                    </a:cubicBezTo>
                    <a:cubicBezTo>
                      <a:pt x="442" y="256"/>
                      <a:pt x="454" y="215"/>
                      <a:pt x="454" y="185"/>
                    </a:cubicBezTo>
                    <a:cubicBezTo>
                      <a:pt x="454" y="83"/>
                      <a:pt x="371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4281542" y="1342388"/>
                <a:ext cx="8844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2" extrusionOk="0">
                    <a:moveTo>
                      <a:pt x="19" y="0"/>
                    </a:moveTo>
                    <a:lnTo>
                      <a:pt x="0" y="23"/>
                    </a:lnTo>
                    <a:cubicBezTo>
                      <a:pt x="13" y="29"/>
                      <a:pt x="25" y="36"/>
                      <a:pt x="36" y="41"/>
                    </a:cubicBezTo>
                    <a:lnTo>
                      <a:pt x="49" y="11"/>
                    </a:lnTo>
                    <a:cubicBezTo>
                      <a:pt x="36" y="6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4290206" y="1507717"/>
                <a:ext cx="14259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79" h="67" extrusionOk="0">
                    <a:moveTo>
                      <a:pt x="60" y="0"/>
                    </a:moveTo>
                    <a:cubicBezTo>
                      <a:pt x="37" y="13"/>
                      <a:pt x="18" y="25"/>
                      <a:pt x="1" y="36"/>
                    </a:cubicBezTo>
                    <a:lnTo>
                      <a:pt x="12" y="66"/>
                    </a:lnTo>
                    <a:cubicBezTo>
                      <a:pt x="37" y="55"/>
                      <a:pt x="54" y="42"/>
                      <a:pt x="78" y="25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4337494" y="1417292"/>
                <a:ext cx="6678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37" h="79" extrusionOk="0">
                    <a:moveTo>
                      <a:pt x="31" y="1"/>
                    </a:moveTo>
                    <a:lnTo>
                      <a:pt x="1" y="7"/>
                    </a:lnTo>
                    <a:cubicBezTo>
                      <a:pt x="6" y="31"/>
                      <a:pt x="6" y="55"/>
                      <a:pt x="6" y="78"/>
                    </a:cubicBezTo>
                    <a:lnTo>
                      <a:pt x="36" y="78"/>
                    </a:lnTo>
                    <a:cubicBezTo>
                      <a:pt x="36" y="55"/>
                      <a:pt x="36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4310601" y="1490571"/>
                <a:ext cx="13176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3" h="73" extrusionOk="0">
                    <a:moveTo>
                      <a:pt x="48" y="1"/>
                    </a:moveTo>
                    <a:cubicBezTo>
                      <a:pt x="31" y="18"/>
                      <a:pt x="12" y="37"/>
                      <a:pt x="1" y="48"/>
                    </a:cubicBezTo>
                    <a:lnTo>
                      <a:pt x="18" y="72"/>
                    </a:lnTo>
                    <a:lnTo>
                      <a:pt x="72" y="18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4266561" y="1519630"/>
                <a:ext cx="14078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8" extrusionOk="0">
                    <a:moveTo>
                      <a:pt x="66" y="0"/>
                    </a:moveTo>
                    <a:cubicBezTo>
                      <a:pt x="42" y="6"/>
                      <a:pt x="19" y="19"/>
                      <a:pt x="0" y="19"/>
                    </a:cubicBezTo>
                    <a:lnTo>
                      <a:pt x="6" y="47"/>
                    </a:lnTo>
                    <a:cubicBezTo>
                      <a:pt x="30" y="47"/>
                      <a:pt x="55" y="36"/>
                      <a:pt x="78" y="3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4325582" y="1468009"/>
                <a:ext cx="11010" cy="15161"/>
              </a:xfrm>
              <a:custGeom>
                <a:avLst/>
                <a:gdLst/>
                <a:ahLst/>
                <a:cxnLst/>
                <a:rect l="l" t="t" r="r" b="b"/>
                <a:pathLst>
                  <a:path w="61" h="84" extrusionOk="0">
                    <a:moveTo>
                      <a:pt x="36" y="0"/>
                    </a:moveTo>
                    <a:cubicBezTo>
                      <a:pt x="25" y="24"/>
                      <a:pt x="14" y="47"/>
                      <a:pt x="1" y="66"/>
                    </a:cubicBezTo>
                    <a:lnTo>
                      <a:pt x="31" y="83"/>
                    </a:lnTo>
                    <a:cubicBezTo>
                      <a:pt x="42" y="60"/>
                      <a:pt x="55" y="36"/>
                      <a:pt x="61" y="1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4298869" y="1351774"/>
                <a:ext cx="14078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78" h="67" extrusionOk="0">
                    <a:moveTo>
                      <a:pt x="19" y="1"/>
                    </a:moveTo>
                    <a:lnTo>
                      <a:pt x="0" y="25"/>
                    </a:lnTo>
                    <a:cubicBezTo>
                      <a:pt x="19" y="37"/>
                      <a:pt x="36" y="55"/>
                      <a:pt x="54" y="67"/>
                    </a:cubicBezTo>
                    <a:lnTo>
                      <a:pt x="77" y="42"/>
                    </a:lnTo>
                    <a:cubicBezTo>
                      <a:pt x="60" y="31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4330996" y="1392565"/>
                <a:ext cx="10107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56" h="80" extrusionOk="0">
                    <a:moveTo>
                      <a:pt x="25" y="1"/>
                    </a:moveTo>
                    <a:lnTo>
                      <a:pt x="1" y="14"/>
                    </a:lnTo>
                    <a:cubicBezTo>
                      <a:pt x="6" y="31"/>
                      <a:pt x="19" y="55"/>
                      <a:pt x="25" y="79"/>
                    </a:cubicBezTo>
                    <a:lnTo>
                      <a:pt x="55" y="67"/>
                    </a:lnTo>
                    <a:cubicBezTo>
                      <a:pt x="48" y="44"/>
                      <a:pt x="37" y="1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4317099" y="1369101"/>
                <a:ext cx="13176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78" extrusionOk="0">
                    <a:moveTo>
                      <a:pt x="25" y="1"/>
                    </a:moveTo>
                    <a:lnTo>
                      <a:pt x="1" y="24"/>
                    </a:lnTo>
                    <a:cubicBezTo>
                      <a:pt x="18" y="42"/>
                      <a:pt x="31" y="59"/>
                      <a:pt x="42" y="78"/>
                    </a:cubicBezTo>
                    <a:lnTo>
                      <a:pt x="72" y="66"/>
                    </a:lnTo>
                    <a:cubicBezTo>
                      <a:pt x="53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4335509" y="1444185"/>
                <a:ext cx="8664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48" h="80" extrusionOk="0">
                    <a:moveTo>
                      <a:pt x="17" y="1"/>
                    </a:moveTo>
                    <a:cubicBezTo>
                      <a:pt x="12" y="25"/>
                      <a:pt x="6" y="49"/>
                      <a:pt x="0" y="66"/>
                    </a:cubicBezTo>
                    <a:lnTo>
                      <a:pt x="30" y="79"/>
                    </a:lnTo>
                    <a:cubicBezTo>
                      <a:pt x="36" y="55"/>
                      <a:pt x="42" y="3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4213858" y="1520532"/>
                <a:ext cx="14078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78" h="50" extrusionOk="0">
                    <a:moveTo>
                      <a:pt x="12" y="1"/>
                    </a:moveTo>
                    <a:lnTo>
                      <a:pt x="1" y="31"/>
                    </a:lnTo>
                    <a:cubicBezTo>
                      <a:pt x="25" y="36"/>
                      <a:pt x="48" y="42"/>
                      <a:pt x="72" y="49"/>
                    </a:cubicBezTo>
                    <a:lnTo>
                      <a:pt x="78" y="19"/>
                    </a:lnTo>
                    <a:cubicBezTo>
                      <a:pt x="61" y="14"/>
                      <a:pt x="37" y="6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4155921" y="1471258"/>
                <a:ext cx="11912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6" h="78" extrusionOk="0">
                    <a:moveTo>
                      <a:pt x="30" y="1"/>
                    </a:moveTo>
                    <a:lnTo>
                      <a:pt x="0" y="12"/>
                    </a:lnTo>
                    <a:cubicBezTo>
                      <a:pt x="12" y="36"/>
                      <a:pt x="24" y="54"/>
                      <a:pt x="36" y="78"/>
                    </a:cubicBezTo>
                    <a:lnTo>
                      <a:pt x="66" y="59"/>
                    </a:lnTo>
                    <a:cubicBezTo>
                      <a:pt x="53" y="42"/>
                      <a:pt x="42" y="18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4148340" y="1446531"/>
                <a:ext cx="8664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48" h="78" extrusionOk="0">
                    <a:moveTo>
                      <a:pt x="31" y="1"/>
                    </a:moveTo>
                    <a:lnTo>
                      <a:pt x="1" y="6"/>
                    </a:lnTo>
                    <a:cubicBezTo>
                      <a:pt x="6" y="31"/>
                      <a:pt x="12" y="53"/>
                      <a:pt x="18" y="78"/>
                    </a:cubicBezTo>
                    <a:lnTo>
                      <a:pt x="48" y="72"/>
                    </a:lnTo>
                    <a:cubicBezTo>
                      <a:pt x="42" y="48"/>
                      <a:pt x="36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4170902" y="1491654"/>
                <a:ext cx="12995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78" extrusionOk="0">
                    <a:moveTo>
                      <a:pt x="24" y="1"/>
                    </a:moveTo>
                    <a:lnTo>
                      <a:pt x="0" y="24"/>
                    </a:lnTo>
                    <a:cubicBezTo>
                      <a:pt x="13" y="42"/>
                      <a:pt x="30" y="59"/>
                      <a:pt x="49" y="78"/>
                    </a:cubicBezTo>
                    <a:lnTo>
                      <a:pt x="72" y="54"/>
                    </a:lnTo>
                    <a:cubicBezTo>
                      <a:pt x="54" y="36"/>
                      <a:pt x="36" y="24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4150506" y="1394911"/>
                <a:ext cx="9927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55" h="78" extrusionOk="0">
                    <a:moveTo>
                      <a:pt x="24" y="1"/>
                    </a:moveTo>
                    <a:cubicBezTo>
                      <a:pt x="19" y="23"/>
                      <a:pt x="6" y="48"/>
                      <a:pt x="0" y="72"/>
                    </a:cubicBezTo>
                    <a:lnTo>
                      <a:pt x="30" y="78"/>
                    </a:lnTo>
                    <a:cubicBezTo>
                      <a:pt x="36" y="54"/>
                      <a:pt x="47" y="31"/>
                      <a:pt x="54" y="12"/>
                    </a:cubicBez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4147438" y="1420721"/>
                <a:ext cx="6498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73" extrusionOk="0">
                    <a:moveTo>
                      <a:pt x="6" y="1"/>
                    </a:moveTo>
                    <a:cubicBezTo>
                      <a:pt x="0" y="23"/>
                      <a:pt x="0" y="42"/>
                      <a:pt x="0" y="66"/>
                    </a:cubicBezTo>
                    <a:lnTo>
                      <a:pt x="0" y="72"/>
                    </a:lnTo>
                    <a:lnTo>
                      <a:pt x="29" y="72"/>
                    </a:lnTo>
                    <a:lnTo>
                      <a:pt x="29" y="66"/>
                    </a:lnTo>
                    <a:cubicBezTo>
                      <a:pt x="29" y="48"/>
                      <a:pt x="36" y="23"/>
                      <a:pt x="36" y="6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4161336" y="1371267"/>
                <a:ext cx="11912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6" h="78" extrusionOk="0">
                    <a:moveTo>
                      <a:pt x="42" y="0"/>
                    </a:moveTo>
                    <a:cubicBezTo>
                      <a:pt x="23" y="24"/>
                      <a:pt x="12" y="42"/>
                      <a:pt x="0" y="66"/>
                    </a:cubicBezTo>
                    <a:lnTo>
                      <a:pt x="23" y="77"/>
                    </a:lnTo>
                    <a:cubicBezTo>
                      <a:pt x="36" y="60"/>
                      <a:pt x="53" y="42"/>
                      <a:pt x="66" y="24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4240751" y="1525044"/>
                <a:ext cx="129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30" y="36"/>
                    </a:lnTo>
                    <a:cubicBezTo>
                      <a:pt x="42" y="36"/>
                      <a:pt x="61" y="36"/>
                      <a:pt x="72" y="30"/>
                    </a:cubicBezTo>
                    <a:lnTo>
                      <a:pt x="72" y="0"/>
                    </a:lnTo>
                    <a:cubicBezTo>
                      <a:pt x="56" y="0"/>
                      <a:pt x="40" y="3"/>
                      <a:pt x="24" y="3"/>
                    </a:cubicBezTo>
                    <a:cubicBezTo>
                      <a:pt x="17" y="3"/>
                      <a:pt x="9" y="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4190214" y="1508800"/>
                <a:ext cx="14078" cy="11912"/>
              </a:xfrm>
              <a:custGeom>
                <a:avLst/>
                <a:gdLst/>
                <a:ahLst/>
                <a:cxnLst/>
                <a:rect l="l" t="t" r="r" b="b"/>
                <a:pathLst>
                  <a:path w="78" h="66" extrusionOk="0">
                    <a:moveTo>
                      <a:pt x="19" y="0"/>
                    </a:moveTo>
                    <a:lnTo>
                      <a:pt x="0" y="30"/>
                    </a:lnTo>
                    <a:cubicBezTo>
                      <a:pt x="19" y="43"/>
                      <a:pt x="42" y="54"/>
                      <a:pt x="66" y="66"/>
                    </a:cubicBezTo>
                    <a:lnTo>
                      <a:pt x="77" y="36"/>
                    </a:lnTo>
                    <a:cubicBezTo>
                      <a:pt x="60" y="30"/>
                      <a:pt x="36" y="19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>
                <a:off x="4177219" y="1352857"/>
                <a:ext cx="14259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9" h="73" extrusionOk="0">
                    <a:moveTo>
                      <a:pt x="61" y="1"/>
                    </a:moveTo>
                    <a:cubicBezTo>
                      <a:pt x="37" y="13"/>
                      <a:pt x="19" y="31"/>
                      <a:pt x="1" y="49"/>
                    </a:cubicBezTo>
                    <a:lnTo>
                      <a:pt x="25" y="72"/>
                    </a:lnTo>
                    <a:cubicBezTo>
                      <a:pt x="42" y="55"/>
                      <a:pt x="61" y="42"/>
                      <a:pt x="78" y="25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>
                <a:off x="4199961" y="1342388"/>
                <a:ext cx="7761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43" h="48" extrusionOk="0">
                    <a:moveTo>
                      <a:pt x="31" y="0"/>
                    </a:moveTo>
                    <a:cubicBezTo>
                      <a:pt x="18" y="6"/>
                      <a:pt x="6" y="11"/>
                      <a:pt x="1" y="17"/>
                    </a:cubicBezTo>
                    <a:lnTo>
                      <a:pt x="12" y="47"/>
                    </a:lnTo>
                    <a:cubicBezTo>
                      <a:pt x="23" y="41"/>
                      <a:pt x="36" y="36"/>
                      <a:pt x="42" y="2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6"/>
            <p:cNvGrpSpPr/>
            <p:nvPr/>
          </p:nvGrpSpPr>
          <p:grpSpPr>
            <a:xfrm>
              <a:off x="8703394" y="4223282"/>
              <a:ext cx="277277" cy="327027"/>
              <a:chOff x="-3729978" y="911783"/>
              <a:chExt cx="121650" cy="143490"/>
            </a:xfrm>
          </p:grpSpPr>
          <p:sp>
            <p:nvSpPr>
              <p:cNvPr id="417" name="Google Shape;417;p6"/>
              <p:cNvSpPr/>
              <p:nvPr/>
            </p:nvSpPr>
            <p:spPr>
              <a:xfrm>
                <a:off x="-3710666" y="930193"/>
                <a:ext cx="54869" cy="55049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5" extrusionOk="0">
                    <a:moveTo>
                      <a:pt x="149" y="72"/>
                    </a:moveTo>
                    <a:cubicBezTo>
                      <a:pt x="196" y="72"/>
                      <a:pt x="232" y="108"/>
                      <a:pt x="232" y="149"/>
                    </a:cubicBezTo>
                    <a:cubicBezTo>
                      <a:pt x="232" y="198"/>
                      <a:pt x="196" y="233"/>
                      <a:pt x="149" y="233"/>
                    </a:cubicBezTo>
                    <a:cubicBezTo>
                      <a:pt x="108" y="233"/>
                      <a:pt x="72" y="198"/>
                      <a:pt x="72" y="149"/>
                    </a:cubicBezTo>
                    <a:cubicBezTo>
                      <a:pt x="72" y="108"/>
                      <a:pt x="108" y="72"/>
                      <a:pt x="149" y="72"/>
                    </a:cubicBezTo>
                    <a:close/>
                    <a:moveTo>
                      <a:pt x="138" y="0"/>
                    </a:moveTo>
                    <a:lnTo>
                      <a:pt x="138" y="42"/>
                    </a:lnTo>
                    <a:cubicBezTo>
                      <a:pt x="119" y="49"/>
                      <a:pt x="102" y="55"/>
                      <a:pt x="84" y="66"/>
                    </a:cubicBezTo>
                    <a:lnTo>
                      <a:pt x="54" y="30"/>
                    </a:lnTo>
                    <a:lnTo>
                      <a:pt x="36" y="55"/>
                    </a:lnTo>
                    <a:lnTo>
                      <a:pt x="66" y="85"/>
                    </a:lnTo>
                    <a:cubicBezTo>
                      <a:pt x="54" y="102"/>
                      <a:pt x="48" y="120"/>
                      <a:pt x="42" y="138"/>
                    </a:cubicBezTo>
                    <a:lnTo>
                      <a:pt x="1" y="138"/>
                    </a:lnTo>
                    <a:lnTo>
                      <a:pt x="1" y="168"/>
                    </a:lnTo>
                    <a:lnTo>
                      <a:pt x="42" y="168"/>
                    </a:lnTo>
                    <a:cubicBezTo>
                      <a:pt x="48" y="185"/>
                      <a:pt x="54" y="203"/>
                      <a:pt x="66" y="215"/>
                    </a:cubicBezTo>
                    <a:lnTo>
                      <a:pt x="36" y="251"/>
                    </a:lnTo>
                    <a:lnTo>
                      <a:pt x="54" y="269"/>
                    </a:lnTo>
                    <a:lnTo>
                      <a:pt x="84" y="239"/>
                    </a:lnTo>
                    <a:cubicBezTo>
                      <a:pt x="102" y="251"/>
                      <a:pt x="119" y="256"/>
                      <a:pt x="138" y="263"/>
                    </a:cubicBezTo>
                    <a:lnTo>
                      <a:pt x="138" y="305"/>
                    </a:lnTo>
                    <a:lnTo>
                      <a:pt x="166" y="305"/>
                    </a:lnTo>
                    <a:lnTo>
                      <a:pt x="166" y="263"/>
                    </a:lnTo>
                    <a:cubicBezTo>
                      <a:pt x="185" y="256"/>
                      <a:pt x="202" y="251"/>
                      <a:pt x="215" y="239"/>
                    </a:cubicBezTo>
                    <a:lnTo>
                      <a:pt x="251" y="269"/>
                    </a:lnTo>
                    <a:lnTo>
                      <a:pt x="268" y="251"/>
                    </a:lnTo>
                    <a:lnTo>
                      <a:pt x="238" y="215"/>
                    </a:lnTo>
                    <a:cubicBezTo>
                      <a:pt x="251" y="203"/>
                      <a:pt x="257" y="185"/>
                      <a:pt x="262" y="168"/>
                    </a:cubicBezTo>
                    <a:lnTo>
                      <a:pt x="304" y="168"/>
                    </a:lnTo>
                    <a:lnTo>
                      <a:pt x="304" y="138"/>
                    </a:lnTo>
                    <a:lnTo>
                      <a:pt x="262" y="138"/>
                    </a:lnTo>
                    <a:cubicBezTo>
                      <a:pt x="257" y="120"/>
                      <a:pt x="251" y="102"/>
                      <a:pt x="238" y="85"/>
                    </a:cubicBezTo>
                    <a:lnTo>
                      <a:pt x="268" y="55"/>
                    </a:lnTo>
                    <a:lnTo>
                      <a:pt x="251" y="30"/>
                    </a:lnTo>
                    <a:lnTo>
                      <a:pt x="215" y="66"/>
                    </a:lnTo>
                    <a:cubicBezTo>
                      <a:pt x="202" y="55"/>
                      <a:pt x="185" y="49"/>
                      <a:pt x="166" y="42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-3675290" y="975316"/>
                <a:ext cx="33391" cy="33391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5" extrusionOk="0">
                    <a:moveTo>
                      <a:pt x="91" y="49"/>
                    </a:moveTo>
                    <a:cubicBezTo>
                      <a:pt x="113" y="49"/>
                      <a:pt x="132" y="66"/>
                      <a:pt x="132" y="91"/>
                    </a:cubicBezTo>
                    <a:cubicBezTo>
                      <a:pt x="132" y="113"/>
                      <a:pt x="113" y="132"/>
                      <a:pt x="91" y="132"/>
                    </a:cubicBezTo>
                    <a:cubicBezTo>
                      <a:pt x="72" y="132"/>
                      <a:pt x="49" y="113"/>
                      <a:pt x="49" y="91"/>
                    </a:cubicBezTo>
                    <a:cubicBezTo>
                      <a:pt x="49" y="66"/>
                      <a:pt x="72" y="49"/>
                      <a:pt x="91" y="49"/>
                    </a:cubicBezTo>
                    <a:close/>
                    <a:moveTo>
                      <a:pt x="78" y="1"/>
                    </a:moveTo>
                    <a:lnTo>
                      <a:pt x="78" y="19"/>
                    </a:lnTo>
                    <a:cubicBezTo>
                      <a:pt x="66" y="25"/>
                      <a:pt x="61" y="25"/>
                      <a:pt x="55" y="31"/>
                    </a:cubicBezTo>
                    <a:lnTo>
                      <a:pt x="36" y="13"/>
                    </a:lnTo>
                    <a:lnTo>
                      <a:pt x="19" y="36"/>
                    </a:lnTo>
                    <a:lnTo>
                      <a:pt x="31" y="55"/>
                    </a:lnTo>
                    <a:cubicBezTo>
                      <a:pt x="25" y="61"/>
                      <a:pt x="25" y="66"/>
                      <a:pt x="19" y="78"/>
                    </a:cubicBezTo>
                    <a:lnTo>
                      <a:pt x="0" y="78"/>
                    </a:lnTo>
                    <a:lnTo>
                      <a:pt x="0" y="108"/>
                    </a:lnTo>
                    <a:lnTo>
                      <a:pt x="19" y="108"/>
                    </a:lnTo>
                    <a:cubicBezTo>
                      <a:pt x="25" y="113"/>
                      <a:pt x="25" y="126"/>
                      <a:pt x="31" y="132"/>
                    </a:cubicBezTo>
                    <a:lnTo>
                      <a:pt x="19" y="143"/>
                    </a:lnTo>
                    <a:lnTo>
                      <a:pt x="36" y="168"/>
                    </a:lnTo>
                    <a:lnTo>
                      <a:pt x="55" y="149"/>
                    </a:lnTo>
                    <a:cubicBezTo>
                      <a:pt x="61" y="156"/>
                      <a:pt x="66" y="162"/>
                      <a:pt x="78" y="162"/>
                    </a:cubicBezTo>
                    <a:lnTo>
                      <a:pt x="78" y="185"/>
                    </a:lnTo>
                    <a:lnTo>
                      <a:pt x="108" y="185"/>
                    </a:lnTo>
                    <a:lnTo>
                      <a:pt x="108" y="162"/>
                    </a:lnTo>
                    <a:cubicBezTo>
                      <a:pt x="113" y="162"/>
                      <a:pt x="126" y="156"/>
                      <a:pt x="132" y="149"/>
                    </a:cubicBezTo>
                    <a:lnTo>
                      <a:pt x="143" y="168"/>
                    </a:lnTo>
                    <a:lnTo>
                      <a:pt x="168" y="143"/>
                    </a:lnTo>
                    <a:lnTo>
                      <a:pt x="156" y="132"/>
                    </a:lnTo>
                    <a:cubicBezTo>
                      <a:pt x="156" y="126"/>
                      <a:pt x="162" y="113"/>
                      <a:pt x="162" y="108"/>
                    </a:cubicBezTo>
                    <a:lnTo>
                      <a:pt x="185" y="108"/>
                    </a:lnTo>
                    <a:lnTo>
                      <a:pt x="185" y="78"/>
                    </a:lnTo>
                    <a:lnTo>
                      <a:pt x="162" y="78"/>
                    </a:lnTo>
                    <a:cubicBezTo>
                      <a:pt x="162" y="66"/>
                      <a:pt x="156" y="61"/>
                      <a:pt x="156" y="55"/>
                    </a:cubicBezTo>
                    <a:lnTo>
                      <a:pt x="168" y="36"/>
                    </a:lnTo>
                    <a:lnTo>
                      <a:pt x="143" y="13"/>
                    </a:lnTo>
                    <a:lnTo>
                      <a:pt x="132" y="31"/>
                    </a:lnTo>
                    <a:cubicBezTo>
                      <a:pt x="126" y="25"/>
                      <a:pt x="113" y="25"/>
                      <a:pt x="108" y="1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-3729978" y="911783"/>
                <a:ext cx="121650" cy="1434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795" extrusionOk="0">
                    <a:moveTo>
                      <a:pt x="303" y="1"/>
                    </a:moveTo>
                    <a:cubicBezTo>
                      <a:pt x="138" y="1"/>
                      <a:pt x="0" y="138"/>
                      <a:pt x="0" y="305"/>
                    </a:cubicBezTo>
                    <a:cubicBezTo>
                      <a:pt x="0" y="424"/>
                      <a:pt x="66" y="525"/>
                      <a:pt x="173" y="580"/>
                    </a:cubicBezTo>
                    <a:lnTo>
                      <a:pt x="173" y="764"/>
                    </a:lnTo>
                    <a:lnTo>
                      <a:pt x="18" y="764"/>
                    </a:lnTo>
                    <a:lnTo>
                      <a:pt x="18" y="794"/>
                    </a:lnTo>
                    <a:lnTo>
                      <a:pt x="202" y="794"/>
                    </a:lnTo>
                    <a:lnTo>
                      <a:pt x="202" y="561"/>
                    </a:lnTo>
                    <a:lnTo>
                      <a:pt x="191" y="555"/>
                    </a:lnTo>
                    <a:cubicBezTo>
                      <a:pt x="95" y="514"/>
                      <a:pt x="30" y="413"/>
                      <a:pt x="30" y="305"/>
                    </a:cubicBezTo>
                    <a:cubicBezTo>
                      <a:pt x="30" y="157"/>
                      <a:pt x="155" y="31"/>
                      <a:pt x="303" y="31"/>
                    </a:cubicBezTo>
                    <a:cubicBezTo>
                      <a:pt x="459" y="31"/>
                      <a:pt x="578" y="157"/>
                      <a:pt x="578" y="305"/>
                    </a:cubicBezTo>
                    <a:lnTo>
                      <a:pt x="631" y="490"/>
                    </a:lnTo>
                    <a:lnTo>
                      <a:pt x="578" y="490"/>
                    </a:lnTo>
                    <a:lnTo>
                      <a:pt x="578" y="608"/>
                    </a:lnTo>
                    <a:lnTo>
                      <a:pt x="446" y="608"/>
                    </a:lnTo>
                    <a:lnTo>
                      <a:pt x="446" y="794"/>
                    </a:lnTo>
                    <a:lnTo>
                      <a:pt x="655" y="794"/>
                    </a:lnTo>
                    <a:lnTo>
                      <a:pt x="655" y="764"/>
                    </a:lnTo>
                    <a:lnTo>
                      <a:pt x="476" y="764"/>
                    </a:lnTo>
                    <a:lnTo>
                      <a:pt x="476" y="638"/>
                    </a:lnTo>
                    <a:lnTo>
                      <a:pt x="614" y="638"/>
                    </a:lnTo>
                    <a:lnTo>
                      <a:pt x="614" y="520"/>
                    </a:lnTo>
                    <a:lnTo>
                      <a:pt x="674" y="520"/>
                    </a:lnTo>
                    <a:lnTo>
                      <a:pt x="614" y="305"/>
                    </a:lnTo>
                    <a:cubicBezTo>
                      <a:pt x="608" y="138"/>
                      <a:pt x="476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6"/>
          <p:cNvSpPr/>
          <p:nvPr/>
        </p:nvSpPr>
        <p:spPr>
          <a:xfrm>
            <a:off x="66999" y="924756"/>
            <a:ext cx="474748" cy="139106"/>
          </a:xfrm>
          <a:custGeom>
            <a:avLst/>
            <a:gdLst/>
            <a:ahLst/>
            <a:cxnLst/>
            <a:rect l="l" t="t" r="r" b="b"/>
            <a:pathLst>
              <a:path w="2140" h="627" extrusionOk="0">
                <a:moveTo>
                  <a:pt x="18" y="1"/>
                </a:moveTo>
                <a:cubicBezTo>
                  <a:pt x="12" y="1"/>
                  <a:pt x="1" y="8"/>
                  <a:pt x="1" y="19"/>
                </a:cubicBezTo>
                <a:cubicBezTo>
                  <a:pt x="1" y="31"/>
                  <a:pt x="12" y="36"/>
                  <a:pt x="18" y="36"/>
                </a:cubicBezTo>
                <a:lnTo>
                  <a:pt x="2038" y="36"/>
                </a:lnTo>
                <a:cubicBezTo>
                  <a:pt x="2074" y="36"/>
                  <a:pt x="2104" y="67"/>
                  <a:pt x="2104" y="108"/>
                </a:cubicBezTo>
                <a:cubicBezTo>
                  <a:pt x="2104" y="151"/>
                  <a:pt x="2074" y="179"/>
                  <a:pt x="2038" y="179"/>
                </a:cubicBezTo>
                <a:lnTo>
                  <a:pt x="738" y="179"/>
                </a:lnTo>
                <a:cubicBezTo>
                  <a:pt x="680" y="179"/>
                  <a:pt x="631" y="228"/>
                  <a:pt x="631" y="287"/>
                </a:cubicBezTo>
                <a:lnTo>
                  <a:pt x="631" y="294"/>
                </a:lnTo>
                <a:cubicBezTo>
                  <a:pt x="631" y="352"/>
                  <a:pt x="680" y="401"/>
                  <a:pt x="738" y="401"/>
                </a:cubicBezTo>
                <a:lnTo>
                  <a:pt x="1596" y="401"/>
                </a:lnTo>
                <a:cubicBezTo>
                  <a:pt x="1632" y="401"/>
                  <a:pt x="1668" y="430"/>
                  <a:pt x="1668" y="472"/>
                </a:cubicBezTo>
                <a:lnTo>
                  <a:pt x="1668" y="608"/>
                </a:lnTo>
                <a:cubicBezTo>
                  <a:pt x="1668" y="621"/>
                  <a:pt x="1675" y="627"/>
                  <a:pt x="1686" y="627"/>
                </a:cubicBezTo>
                <a:cubicBezTo>
                  <a:pt x="1692" y="627"/>
                  <a:pt x="1703" y="621"/>
                  <a:pt x="1703" y="608"/>
                </a:cubicBezTo>
                <a:lnTo>
                  <a:pt x="1703" y="472"/>
                </a:lnTo>
                <a:cubicBezTo>
                  <a:pt x="1703" y="412"/>
                  <a:pt x="1656" y="365"/>
                  <a:pt x="1596" y="365"/>
                </a:cubicBezTo>
                <a:lnTo>
                  <a:pt x="738" y="365"/>
                </a:lnTo>
                <a:cubicBezTo>
                  <a:pt x="703" y="365"/>
                  <a:pt x="667" y="330"/>
                  <a:pt x="667" y="294"/>
                </a:cubicBezTo>
                <a:lnTo>
                  <a:pt x="667" y="287"/>
                </a:lnTo>
                <a:cubicBezTo>
                  <a:pt x="667" y="245"/>
                  <a:pt x="703" y="215"/>
                  <a:pt x="738" y="215"/>
                </a:cubicBezTo>
                <a:lnTo>
                  <a:pt x="2038" y="215"/>
                </a:lnTo>
                <a:cubicBezTo>
                  <a:pt x="2091" y="215"/>
                  <a:pt x="2139" y="168"/>
                  <a:pt x="2139" y="108"/>
                </a:cubicBezTo>
                <a:cubicBezTo>
                  <a:pt x="2139" y="49"/>
                  <a:pt x="2091" y="1"/>
                  <a:pt x="2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6"/>
          <p:cNvGrpSpPr/>
          <p:nvPr/>
        </p:nvGrpSpPr>
        <p:grpSpPr>
          <a:xfrm>
            <a:off x="78125" y="1197499"/>
            <a:ext cx="8802800" cy="3710339"/>
            <a:chOff x="78125" y="1197499"/>
            <a:chExt cx="8802800" cy="3710339"/>
          </a:xfrm>
        </p:grpSpPr>
        <p:grpSp>
          <p:nvGrpSpPr>
            <p:cNvPr id="422" name="Google Shape;422;p6"/>
            <p:cNvGrpSpPr/>
            <p:nvPr/>
          </p:nvGrpSpPr>
          <p:grpSpPr>
            <a:xfrm>
              <a:off x="251948" y="1197499"/>
              <a:ext cx="104858" cy="105082"/>
              <a:chOff x="2089506" y="3065185"/>
              <a:chExt cx="467700" cy="468909"/>
            </a:xfrm>
          </p:grpSpPr>
          <p:sp>
            <p:nvSpPr>
              <p:cNvPr id="423" name="Google Shape;423;p6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5" name="Google Shape;425;p6"/>
            <p:cNvSpPr/>
            <p:nvPr/>
          </p:nvSpPr>
          <p:spPr>
            <a:xfrm>
              <a:off x="78125" y="2785287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716225" y="3688312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6"/>
            <p:cNvGrpSpPr/>
            <p:nvPr/>
          </p:nvGrpSpPr>
          <p:grpSpPr>
            <a:xfrm>
              <a:off x="8439998" y="4802755"/>
              <a:ext cx="104858" cy="105082"/>
              <a:chOff x="2089506" y="3065185"/>
              <a:chExt cx="467700" cy="468909"/>
            </a:xfrm>
          </p:grpSpPr>
          <p:sp>
            <p:nvSpPr>
              <p:cNvPr id="428" name="Google Shape;428;p6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0" name="Google Shape;430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"/>
          <p:cNvSpPr txBox="1">
            <a:spLocks noGrp="1"/>
          </p:cNvSpPr>
          <p:nvPr>
            <p:ph type="title"/>
          </p:nvPr>
        </p:nvSpPr>
        <p:spPr>
          <a:xfrm>
            <a:off x="713225" y="1307100"/>
            <a:ext cx="5154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48" name="Google Shape;548;p8"/>
          <p:cNvGrpSpPr/>
          <p:nvPr/>
        </p:nvGrpSpPr>
        <p:grpSpPr>
          <a:xfrm>
            <a:off x="2456813" y="-1128200"/>
            <a:ext cx="5698863" cy="7585100"/>
            <a:chOff x="2456813" y="-1128200"/>
            <a:chExt cx="5698863" cy="7585100"/>
          </a:xfrm>
        </p:grpSpPr>
        <p:sp>
          <p:nvSpPr>
            <p:cNvPr id="549" name="Google Shape;549;p8"/>
            <p:cNvSpPr/>
            <p:nvPr/>
          </p:nvSpPr>
          <p:spPr>
            <a:xfrm>
              <a:off x="7180675" y="520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6025138" y="-11282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456813" y="47892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3858825" y="50407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53" name="Google Shape;553;p8"/>
          <p:cNvGrpSpPr/>
          <p:nvPr/>
        </p:nvGrpSpPr>
        <p:grpSpPr>
          <a:xfrm>
            <a:off x="2150648" y="145228"/>
            <a:ext cx="6349679" cy="4895469"/>
            <a:chOff x="2150648" y="145228"/>
            <a:chExt cx="6349679" cy="4895469"/>
          </a:xfrm>
        </p:grpSpPr>
        <p:grpSp>
          <p:nvGrpSpPr>
            <p:cNvPr id="554" name="Google Shape;554;p8"/>
            <p:cNvGrpSpPr/>
            <p:nvPr/>
          </p:nvGrpSpPr>
          <p:grpSpPr>
            <a:xfrm>
              <a:off x="2150648" y="4554716"/>
              <a:ext cx="415286" cy="485958"/>
              <a:chOff x="2841051" y="119930"/>
              <a:chExt cx="227056" cy="265681"/>
            </a:xfrm>
          </p:grpSpPr>
          <p:sp>
            <p:nvSpPr>
              <p:cNvPr id="555" name="Google Shape;555;p8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472" extrusionOk="0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8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20" extrusionOk="0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8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0" extrusionOk="0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8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" extrusionOk="0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8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95" extrusionOk="0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8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9" extrusionOk="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8"/>
            <p:cNvGrpSpPr/>
            <p:nvPr/>
          </p:nvGrpSpPr>
          <p:grpSpPr>
            <a:xfrm>
              <a:off x="4745391" y="4706799"/>
              <a:ext cx="565258" cy="333898"/>
              <a:chOff x="4070910" y="2621521"/>
              <a:chExt cx="331199" cy="195651"/>
            </a:xfrm>
          </p:grpSpPr>
          <p:sp>
            <p:nvSpPr>
              <p:cNvPr id="562" name="Google Shape;562;p8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71" extrusionOk="0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8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0" extrusionOk="0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8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763" extrusionOk="0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8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9" extrusionOk="0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8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" extrusionOk="0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8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36" extrusionOk="0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8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8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8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8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8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8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8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8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8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" extrusionOk="0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8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0" extrusionOk="0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8"/>
            <p:cNvGrpSpPr/>
            <p:nvPr/>
          </p:nvGrpSpPr>
          <p:grpSpPr>
            <a:xfrm>
              <a:off x="7445528" y="324452"/>
              <a:ext cx="445294" cy="430093"/>
              <a:chOff x="3391365" y="1514215"/>
              <a:chExt cx="201427" cy="194568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3516265" y="1619621"/>
                <a:ext cx="7761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43" h="73" extrusionOk="0">
                    <a:moveTo>
                      <a:pt x="6" y="1"/>
                    </a:moveTo>
                    <a:cubicBezTo>
                      <a:pt x="6" y="18"/>
                      <a:pt x="6" y="42"/>
                      <a:pt x="1" y="59"/>
                    </a:cubicBezTo>
                    <a:lnTo>
                      <a:pt x="31" y="72"/>
                    </a:lnTo>
                    <a:cubicBezTo>
                      <a:pt x="36" y="48"/>
                      <a:pt x="42" y="24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8"/>
              <p:cNvSpPr/>
              <p:nvPr/>
            </p:nvSpPr>
            <p:spPr>
              <a:xfrm>
                <a:off x="3467713" y="1576484"/>
                <a:ext cx="13176" cy="7761"/>
              </a:xfrm>
              <a:custGeom>
                <a:avLst/>
                <a:gdLst/>
                <a:ahLst/>
                <a:cxnLst/>
                <a:rect l="l" t="t" r="r" b="b"/>
                <a:pathLst>
                  <a:path w="73" h="43" extrusionOk="0">
                    <a:moveTo>
                      <a:pt x="72" y="1"/>
                    </a:moveTo>
                    <a:cubicBezTo>
                      <a:pt x="49" y="1"/>
                      <a:pt x="25" y="7"/>
                      <a:pt x="1" y="12"/>
                    </a:cubicBezTo>
                    <a:lnTo>
                      <a:pt x="14" y="42"/>
                    </a:lnTo>
                    <a:cubicBezTo>
                      <a:pt x="31" y="37"/>
                      <a:pt x="55" y="37"/>
                      <a:pt x="72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8"/>
              <p:cNvSpPr/>
              <p:nvPr/>
            </p:nvSpPr>
            <p:spPr>
              <a:xfrm>
                <a:off x="3510850" y="1593811"/>
                <a:ext cx="11010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1" h="78" extrusionOk="0">
                    <a:moveTo>
                      <a:pt x="25" y="1"/>
                    </a:moveTo>
                    <a:lnTo>
                      <a:pt x="1" y="24"/>
                    </a:lnTo>
                    <a:cubicBezTo>
                      <a:pt x="12" y="36"/>
                      <a:pt x="25" y="59"/>
                      <a:pt x="31" y="78"/>
                    </a:cubicBezTo>
                    <a:lnTo>
                      <a:pt x="61" y="65"/>
                    </a:lnTo>
                    <a:cubicBezTo>
                      <a:pt x="48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8"/>
              <p:cNvSpPr/>
              <p:nvPr/>
            </p:nvSpPr>
            <p:spPr>
              <a:xfrm>
                <a:off x="3492620" y="1578650"/>
                <a:ext cx="12995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2" h="61" extrusionOk="0">
                    <a:moveTo>
                      <a:pt x="6" y="0"/>
                    </a:moveTo>
                    <a:lnTo>
                      <a:pt x="0" y="30"/>
                    </a:lnTo>
                    <a:cubicBezTo>
                      <a:pt x="19" y="36"/>
                      <a:pt x="36" y="49"/>
                      <a:pt x="54" y="60"/>
                    </a:cubicBezTo>
                    <a:lnTo>
                      <a:pt x="72" y="36"/>
                    </a:lnTo>
                    <a:cubicBezTo>
                      <a:pt x="54" y="19"/>
                      <a:pt x="30" y="6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3438834" y="1606806"/>
                <a:ext cx="7761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43" h="72" extrusionOk="0">
                    <a:moveTo>
                      <a:pt x="12" y="0"/>
                    </a:moveTo>
                    <a:cubicBezTo>
                      <a:pt x="7" y="17"/>
                      <a:pt x="1" y="47"/>
                      <a:pt x="1" y="72"/>
                    </a:cubicBezTo>
                    <a:lnTo>
                      <a:pt x="31" y="72"/>
                    </a:lnTo>
                    <a:cubicBezTo>
                      <a:pt x="31" y="47"/>
                      <a:pt x="37" y="29"/>
                      <a:pt x="4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8"/>
              <p:cNvSpPr/>
              <p:nvPr/>
            </p:nvSpPr>
            <p:spPr>
              <a:xfrm>
                <a:off x="3441000" y="1630270"/>
                <a:ext cx="11010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61" h="78" extrusionOk="0">
                    <a:moveTo>
                      <a:pt x="30" y="0"/>
                    </a:moveTo>
                    <a:lnTo>
                      <a:pt x="0" y="13"/>
                    </a:lnTo>
                    <a:cubicBezTo>
                      <a:pt x="6" y="36"/>
                      <a:pt x="19" y="55"/>
                      <a:pt x="36" y="77"/>
                    </a:cubicBezTo>
                    <a:lnTo>
                      <a:pt x="60" y="60"/>
                    </a:lnTo>
                    <a:cubicBezTo>
                      <a:pt x="47" y="42"/>
                      <a:pt x="36" y="2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8"/>
              <p:cNvSpPr/>
              <p:nvPr/>
            </p:nvSpPr>
            <p:spPr>
              <a:xfrm>
                <a:off x="3446415" y="1585147"/>
                <a:ext cx="129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53" y="0"/>
                    </a:moveTo>
                    <a:cubicBezTo>
                      <a:pt x="36" y="13"/>
                      <a:pt x="17" y="30"/>
                      <a:pt x="0" y="54"/>
                    </a:cubicBezTo>
                    <a:lnTo>
                      <a:pt x="30" y="72"/>
                    </a:lnTo>
                    <a:cubicBezTo>
                      <a:pt x="42" y="54"/>
                      <a:pt x="53" y="36"/>
                      <a:pt x="72" y="24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3480708" y="1653914"/>
                <a:ext cx="14078" cy="7761"/>
              </a:xfrm>
              <a:custGeom>
                <a:avLst/>
                <a:gdLst/>
                <a:ahLst/>
                <a:cxnLst/>
                <a:rect l="l" t="t" r="r" b="b"/>
                <a:pathLst>
                  <a:path w="78" h="43" extrusionOk="0">
                    <a:moveTo>
                      <a:pt x="66" y="1"/>
                    </a:moveTo>
                    <a:cubicBezTo>
                      <a:pt x="49" y="6"/>
                      <a:pt x="25" y="12"/>
                      <a:pt x="0" y="12"/>
                    </a:cubicBezTo>
                    <a:lnTo>
                      <a:pt x="0" y="42"/>
                    </a:lnTo>
                    <a:cubicBezTo>
                      <a:pt x="30" y="42"/>
                      <a:pt x="55" y="37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8"/>
              <p:cNvSpPr/>
              <p:nvPr/>
            </p:nvSpPr>
            <p:spPr>
              <a:xfrm>
                <a:off x="3455981" y="1648499"/>
                <a:ext cx="1425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9" h="61" extrusionOk="0">
                    <a:moveTo>
                      <a:pt x="19" y="1"/>
                    </a:moveTo>
                    <a:lnTo>
                      <a:pt x="0" y="31"/>
                    </a:lnTo>
                    <a:cubicBezTo>
                      <a:pt x="24" y="42"/>
                      <a:pt x="43" y="55"/>
                      <a:pt x="66" y="61"/>
                    </a:cubicBezTo>
                    <a:lnTo>
                      <a:pt x="79" y="31"/>
                    </a:lnTo>
                    <a:cubicBezTo>
                      <a:pt x="54" y="25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8"/>
              <p:cNvSpPr/>
              <p:nvPr/>
            </p:nvSpPr>
            <p:spPr>
              <a:xfrm>
                <a:off x="3502367" y="1641099"/>
                <a:ext cx="12995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72" h="67" extrusionOk="0">
                    <a:moveTo>
                      <a:pt x="48" y="0"/>
                    </a:moveTo>
                    <a:cubicBezTo>
                      <a:pt x="36" y="17"/>
                      <a:pt x="18" y="30"/>
                      <a:pt x="0" y="42"/>
                    </a:cubicBezTo>
                    <a:lnTo>
                      <a:pt x="18" y="66"/>
                    </a:lnTo>
                    <a:cubicBezTo>
                      <a:pt x="42" y="53"/>
                      <a:pt x="59" y="36"/>
                      <a:pt x="72" y="17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3412122" y="1644168"/>
                <a:ext cx="10649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59" h="80" extrusionOk="0">
                    <a:moveTo>
                      <a:pt x="29" y="0"/>
                    </a:moveTo>
                    <a:lnTo>
                      <a:pt x="0" y="13"/>
                    </a:lnTo>
                    <a:cubicBezTo>
                      <a:pt x="12" y="36"/>
                      <a:pt x="23" y="55"/>
                      <a:pt x="36" y="79"/>
                    </a:cubicBezTo>
                    <a:lnTo>
                      <a:pt x="59" y="60"/>
                    </a:lnTo>
                    <a:cubicBezTo>
                      <a:pt x="47" y="43"/>
                      <a:pt x="42" y="19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8"/>
              <p:cNvSpPr/>
              <p:nvPr/>
            </p:nvSpPr>
            <p:spPr>
              <a:xfrm>
                <a:off x="3407610" y="1619621"/>
                <a:ext cx="6678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37" h="73" extrusionOk="0">
                    <a:moveTo>
                      <a:pt x="1" y="1"/>
                    </a:moveTo>
                    <a:cubicBezTo>
                      <a:pt x="1" y="24"/>
                      <a:pt x="1" y="48"/>
                      <a:pt x="7" y="72"/>
                    </a:cubicBezTo>
                    <a:lnTo>
                      <a:pt x="37" y="65"/>
                    </a:lnTo>
                    <a:cubicBezTo>
                      <a:pt x="31" y="48"/>
                      <a:pt x="31" y="24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3408692" y="1592547"/>
                <a:ext cx="8664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48" h="80" extrusionOk="0">
                    <a:moveTo>
                      <a:pt x="19" y="1"/>
                    </a:moveTo>
                    <a:cubicBezTo>
                      <a:pt x="12" y="25"/>
                      <a:pt x="6" y="49"/>
                      <a:pt x="1" y="72"/>
                    </a:cubicBezTo>
                    <a:lnTo>
                      <a:pt x="31" y="79"/>
                    </a:lnTo>
                    <a:cubicBezTo>
                      <a:pt x="36" y="55"/>
                      <a:pt x="42" y="31"/>
                      <a:pt x="48" y="1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3418439" y="1570167"/>
                <a:ext cx="11912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66" h="72" extrusionOk="0">
                    <a:moveTo>
                      <a:pt x="42" y="0"/>
                    </a:moveTo>
                    <a:cubicBezTo>
                      <a:pt x="29" y="17"/>
                      <a:pt x="12" y="36"/>
                      <a:pt x="1" y="60"/>
                    </a:cubicBezTo>
                    <a:lnTo>
                      <a:pt x="24" y="72"/>
                    </a:lnTo>
                    <a:cubicBezTo>
                      <a:pt x="37" y="53"/>
                      <a:pt x="54" y="36"/>
                      <a:pt x="65" y="17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3436488" y="1552840"/>
                <a:ext cx="14439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80" h="67" extrusionOk="0">
                    <a:moveTo>
                      <a:pt x="67" y="0"/>
                    </a:moveTo>
                    <a:cubicBezTo>
                      <a:pt x="44" y="13"/>
                      <a:pt x="20" y="25"/>
                      <a:pt x="1" y="42"/>
                    </a:cubicBezTo>
                    <a:lnTo>
                      <a:pt x="20" y="66"/>
                    </a:lnTo>
                    <a:cubicBezTo>
                      <a:pt x="37" y="55"/>
                      <a:pt x="55" y="42"/>
                      <a:pt x="80" y="3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3510850" y="1552840"/>
                <a:ext cx="15161" cy="12093"/>
              </a:xfrm>
              <a:custGeom>
                <a:avLst/>
                <a:gdLst/>
                <a:ahLst/>
                <a:cxnLst/>
                <a:rect l="l" t="t" r="r" b="b"/>
                <a:pathLst>
                  <a:path w="84" h="67" extrusionOk="0">
                    <a:moveTo>
                      <a:pt x="18" y="0"/>
                    </a:moveTo>
                    <a:lnTo>
                      <a:pt x="1" y="30"/>
                    </a:lnTo>
                    <a:cubicBezTo>
                      <a:pt x="25" y="36"/>
                      <a:pt x="42" y="55"/>
                      <a:pt x="61" y="66"/>
                    </a:cubicBezTo>
                    <a:lnTo>
                      <a:pt x="84" y="42"/>
                    </a:lnTo>
                    <a:cubicBezTo>
                      <a:pt x="61" y="25"/>
                      <a:pt x="42" y="13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3487206" y="1545259"/>
                <a:ext cx="14078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0" y="1"/>
                    </a:moveTo>
                    <a:lnTo>
                      <a:pt x="0" y="31"/>
                    </a:lnTo>
                    <a:cubicBezTo>
                      <a:pt x="24" y="37"/>
                      <a:pt x="49" y="37"/>
                      <a:pt x="72" y="48"/>
                    </a:cubicBezTo>
                    <a:lnTo>
                      <a:pt x="77" y="20"/>
                    </a:lnTo>
                    <a:cubicBezTo>
                      <a:pt x="54" y="7"/>
                      <a:pt x="30" y="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460313" y="1545259"/>
                <a:ext cx="14078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78" y="1"/>
                    </a:moveTo>
                    <a:cubicBezTo>
                      <a:pt x="55" y="7"/>
                      <a:pt x="25" y="7"/>
                      <a:pt x="0" y="20"/>
                    </a:cubicBezTo>
                    <a:lnTo>
                      <a:pt x="12" y="48"/>
                    </a:lnTo>
                    <a:cubicBezTo>
                      <a:pt x="36" y="42"/>
                      <a:pt x="55" y="37"/>
                      <a:pt x="78" y="31"/>
                    </a:cubicBez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3548572" y="1618358"/>
                <a:ext cx="6678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37" h="80" extrusionOk="0">
                    <a:moveTo>
                      <a:pt x="36" y="1"/>
                    </a:moveTo>
                    <a:lnTo>
                      <a:pt x="6" y="8"/>
                    </a:lnTo>
                    <a:cubicBezTo>
                      <a:pt x="6" y="31"/>
                      <a:pt x="0" y="49"/>
                      <a:pt x="0" y="72"/>
                    </a:cubicBezTo>
                    <a:lnTo>
                      <a:pt x="30" y="79"/>
                    </a:lnTo>
                    <a:cubicBezTo>
                      <a:pt x="36" y="55"/>
                      <a:pt x="36" y="31"/>
                      <a:pt x="36" y="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3544060" y="1592547"/>
                <a:ext cx="10107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56" h="80" extrusionOk="0">
                    <a:moveTo>
                      <a:pt x="31" y="1"/>
                    </a:moveTo>
                    <a:lnTo>
                      <a:pt x="1" y="8"/>
                    </a:lnTo>
                    <a:cubicBezTo>
                      <a:pt x="12" y="31"/>
                      <a:pt x="20" y="55"/>
                      <a:pt x="25" y="79"/>
                    </a:cubicBezTo>
                    <a:lnTo>
                      <a:pt x="55" y="72"/>
                    </a:lnTo>
                    <a:cubicBezTo>
                      <a:pt x="48" y="49"/>
                      <a:pt x="42" y="25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538645" y="1644168"/>
                <a:ext cx="11010" cy="14439"/>
              </a:xfrm>
              <a:custGeom>
                <a:avLst/>
                <a:gdLst/>
                <a:ahLst/>
                <a:cxnLst/>
                <a:rect l="l" t="t" r="r" b="b"/>
                <a:pathLst>
                  <a:path w="61" h="80" extrusionOk="0">
                    <a:moveTo>
                      <a:pt x="37" y="0"/>
                    </a:moveTo>
                    <a:cubicBezTo>
                      <a:pt x="25" y="19"/>
                      <a:pt x="14" y="43"/>
                      <a:pt x="1" y="60"/>
                    </a:cubicBezTo>
                    <a:lnTo>
                      <a:pt x="31" y="79"/>
                    </a:lnTo>
                    <a:cubicBezTo>
                      <a:pt x="42" y="55"/>
                      <a:pt x="55" y="30"/>
                      <a:pt x="61" y="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3531245" y="1569084"/>
                <a:ext cx="12995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78" extrusionOk="0">
                    <a:moveTo>
                      <a:pt x="25" y="0"/>
                    </a:moveTo>
                    <a:lnTo>
                      <a:pt x="1" y="23"/>
                    </a:lnTo>
                    <a:cubicBezTo>
                      <a:pt x="19" y="42"/>
                      <a:pt x="31" y="59"/>
                      <a:pt x="42" y="78"/>
                    </a:cubicBezTo>
                    <a:lnTo>
                      <a:pt x="72" y="59"/>
                    </a:lnTo>
                    <a:cubicBezTo>
                      <a:pt x="55" y="42"/>
                      <a:pt x="42" y="18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3448400" y="1680807"/>
                <a:ext cx="14078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78" h="55" extrusionOk="0">
                    <a:moveTo>
                      <a:pt x="14" y="0"/>
                    </a:moveTo>
                    <a:lnTo>
                      <a:pt x="1" y="25"/>
                    </a:lnTo>
                    <a:cubicBezTo>
                      <a:pt x="25" y="36"/>
                      <a:pt x="49" y="48"/>
                      <a:pt x="72" y="55"/>
                    </a:cubicBezTo>
                    <a:lnTo>
                      <a:pt x="78" y="25"/>
                    </a:lnTo>
                    <a:cubicBezTo>
                      <a:pt x="55" y="19"/>
                      <a:pt x="36" y="6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3522762" y="1664743"/>
                <a:ext cx="12995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2" h="73" extrusionOk="0">
                    <a:moveTo>
                      <a:pt x="48" y="1"/>
                    </a:moveTo>
                    <a:cubicBezTo>
                      <a:pt x="36" y="18"/>
                      <a:pt x="18" y="37"/>
                      <a:pt x="0" y="48"/>
                    </a:cubicBezTo>
                    <a:lnTo>
                      <a:pt x="18" y="72"/>
                    </a:lnTo>
                    <a:cubicBezTo>
                      <a:pt x="36" y="59"/>
                      <a:pt x="53" y="42"/>
                      <a:pt x="72" y="24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3427102" y="1665826"/>
                <a:ext cx="12995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24" y="1"/>
                    </a:moveTo>
                    <a:lnTo>
                      <a:pt x="0" y="18"/>
                    </a:lnTo>
                    <a:lnTo>
                      <a:pt x="53" y="72"/>
                    </a:lnTo>
                    <a:lnTo>
                      <a:pt x="72" y="42"/>
                    </a:lnTo>
                    <a:cubicBezTo>
                      <a:pt x="53" y="31"/>
                      <a:pt x="36" y="12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3474210" y="1687305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6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3500020" y="1679724"/>
                <a:ext cx="140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8" h="61" extrusionOk="0">
                    <a:moveTo>
                      <a:pt x="66" y="1"/>
                    </a:moveTo>
                    <a:cubicBezTo>
                      <a:pt x="42" y="12"/>
                      <a:pt x="25" y="25"/>
                      <a:pt x="1" y="31"/>
                    </a:cubicBezTo>
                    <a:lnTo>
                      <a:pt x="6" y="61"/>
                    </a:lnTo>
                    <a:cubicBezTo>
                      <a:pt x="31" y="54"/>
                      <a:pt x="55" y="42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3391365" y="1514215"/>
                <a:ext cx="201427" cy="194568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078" extrusionOk="0">
                    <a:moveTo>
                      <a:pt x="1044" y="90"/>
                    </a:moveTo>
                    <a:lnTo>
                      <a:pt x="1037" y="102"/>
                    </a:lnTo>
                    <a:lnTo>
                      <a:pt x="1001" y="102"/>
                    </a:lnTo>
                    <a:lnTo>
                      <a:pt x="1009" y="90"/>
                    </a:lnTo>
                    <a:close/>
                    <a:moveTo>
                      <a:pt x="948" y="77"/>
                    </a:moveTo>
                    <a:lnTo>
                      <a:pt x="948" y="107"/>
                    </a:lnTo>
                    <a:lnTo>
                      <a:pt x="943" y="113"/>
                    </a:lnTo>
                    <a:lnTo>
                      <a:pt x="943" y="84"/>
                    </a:lnTo>
                    <a:lnTo>
                      <a:pt x="948" y="77"/>
                    </a:lnTo>
                    <a:close/>
                    <a:moveTo>
                      <a:pt x="501" y="555"/>
                    </a:moveTo>
                    <a:lnTo>
                      <a:pt x="490" y="572"/>
                    </a:lnTo>
                    <a:lnTo>
                      <a:pt x="508" y="596"/>
                    </a:lnTo>
                    <a:lnTo>
                      <a:pt x="525" y="578"/>
                    </a:lnTo>
                    <a:lnTo>
                      <a:pt x="525" y="585"/>
                    </a:lnTo>
                    <a:cubicBezTo>
                      <a:pt x="525" y="596"/>
                      <a:pt x="514" y="608"/>
                      <a:pt x="495" y="608"/>
                    </a:cubicBezTo>
                    <a:cubicBezTo>
                      <a:pt x="484" y="608"/>
                      <a:pt x="472" y="596"/>
                      <a:pt x="472" y="585"/>
                    </a:cubicBezTo>
                    <a:cubicBezTo>
                      <a:pt x="472" y="566"/>
                      <a:pt x="484" y="555"/>
                      <a:pt x="495" y="555"/>
                    </a:cubicBezTo>
                    <a:close/>
                    <a:moveTo>
                      <a:pt x="495" y="465"/>
                    </a:moveTo>
                    <a:cubicBezTo>
                      <a:pt x="525" y="465"/>
                      <a:pt x="550" y="477"/>
                      <a:pt x="567" y="489"/>
                    </a:cubicBezTo>
                    <a:lnTo>
                      <a:pt x="525" y="530"/>
                    </a:lnTo>
                    <a:cubicBezTo>
                      <a:pt x="520" y="525"/>
                      <a:pt x="508" y="525"/>
                      <a:pt x="495" y="525"/>
                    </a:cubicBezTo>
                    <a:cubicBezTo>
                      <a:pt x="465" y="525"/>
                      <a:pt x="437" y="549"/>
                      <a:pt x="437" y="585"/>
                    </a:cubicBezTo>
                    <a:cubicBezTo>
                      <a:pt x="437" y="613"/>
                      <a:pt x="465" y="643"/>
                      <a:pt x="495" y="643"/>
                    </a:cubicBezTo>
                    <a:cubicBezTo>
                      <a:pt x="531" y="643"/>
                      <a:pt x="555" y="613"/>
                      <a:pt x="555" y="585"/>
                    </a:cubicBezTo>
                    <a:cubicBezTo>
                      <a:pt x="555" y="572"/>
                      <a:pt x="555" y="560"/>
                      <a:pt x="550" y="555"/>
                    </a:cubicBezTo>
                    <a:lnTo>
                      <a:pt x="591" y="513"/>
                    </a:lnTo>
                    <a:cubicBezTo>
                      <a:pt x="603" y="530"/>
                      <a:pt x="615" y="555"/>
                      <a:pt x="615" y="585"/>
                    </a:cubicBezTo>
                    <a:cubicBezTo>
                      <a:pt x="615" y="643"/>
                      <a:pt x="561" y="698"/>
                      <a:pt x="495" y="698"/>
                    </a:cubicBezTo>
                    <a:cubicBezTo>
                      <a:pt x="437" y="698"/>
                      <a:pt x="382" y="643"/>
                      <a:pt x="382" y="585"/>
                    </a:cubicBezTo>
                    <a:cubicBezTo>
                      <a:pt x="382" y="519"/>
                      <a:pt x="437" y="465"/>
                      <a:pt x="495" y="465"/>
                    </a:cubicBezTo>
                    <a:close/>
                    <a:moveTo>
                      <a:pt x="495" y="292"/>
                    </a:moveTo>
                    <a:cubicBezTo>
                      <a:pt x="573" y="292"/>
                      <a:pt x="638" y="322"/>
                      <a:pt x="693" y="363"/>
                    </a:cubicBezTo>
                    <a:lnTo>
                      <a:pt x="591" y="470"/>
                    </a:lnTo>
                    <a:cubicBezTo>
                      <a:pt x="567" y="447"/>
                      <a:pt x="531" y="435"/>
                      <a:pt x="495" y="435"/>
                    </a:cubicBezTo>
                    <a:cubicBezTo>
                      <a:pt x="418" y="435"/>
                      <a:pt x="352" y="500"/>
                      <a:pt x="352" y="585"/>
                    </a:cubicBezTo>
                    <a:cubicBezTo>
                      <a:pt x="352" y="662"/>
                      <a:pt x="418" y="728"/>
                      <a:pt x="495" y="728"/>
                    </a:cubicBezTo>
                    <a:cubicBezTo>
                      <a:pt x="580" y="728"/>
                      <a:pt x="644" y="662"/>
                      <a:pt x="644" y="585"/>
                    </a:cubicBezTo>
                    <a:cubicBezTo>
                      <a:pt x="644" y="549"/>
                      <a:pt x="633" y="513"/>
                      <a:pt x="615" y="489"/>
                    </a:cubicBezTo>
                    <a:lnTo>
                      <a:pt x="715" y="387"/>
                    </a:lnTo>
                    <a:cubicBezTo>
                      <a:pt x="758" y="442"/>
                      <a:pt x="787" y="506"/>
                      <a:pt x="787" y="585"/>
                    </a:cubicBezTo>
                    <a:cubicBezTo>
                      <a:pt x="787" y="745"/>
                      <a:pt x="657" y="871"/>
                      <a:pt x="495" y="871"/>
                    </a:cubicBezTo>
                    <a:cubicBezTo>
                      <a:pt x="335" y="871"/>
                      <a:pt x="209" y="745"/>
                      <a:pt x="209" y="585"/>
                    </a:cubicBezTo>
                    <a:cubicBezTo>
                      <a:pt x="209" y="423"/>
                      <a:pt x="335" y="292"/>
                      <a:pt x="495" y="292"/>
                    </a:cubicBezTo>
                    <a:close/>
                    <a:moveTo>
                      <a:pt x="495" y="113"/>
                    </a:moveTo>
                    <a:cubicBezTo>
                      <a:pt x="621" y="113"/>
                      <a:pt x="734" y="167"/>
                      <a:pt x="817" y="244"/>
                    </a:cubicBezTo>
                    <a:lnTo>
                      <a:pt x="715" y="346"/>
                    </a:lnTo>
                    <a:cubicBezTo>
                      <a:pt x="657" y="292"/>
                      <a:pt x="580" y="263"/>
                      <a:pt x="495" y="263"/>
                    </a:cubicBezTo>
                    <a:cubicBezTo>
                      <a:pt x="322" y="263"/>
                      <a:pt x="174" y="406"/>
                      <a:pt x="174" y="585"/>
                    </a:cubicBezTo>
                    <a:cubicBezTo>
                      <a:pt x="174" y="756"/>
                      <a:pt x="322" y="906"/>
                      <a:pt x="495" y="906"/>
                    </a:cubicBezTo>
                    <a:cubicBezTo>
                      <a:pt x="674" y="906"/>
                      <a:pt x="817" y="756"/>
                      <a:pt x="817" y="585"/>
                    </a:cubicBezTo>
                    <a:cubicBezTo>
                      <a:pt x="817" y="500"/>
                      <a:pt x="787" y="423"/>
                      <a:pt x="734" y="363"/>
                    </a:cubicBezTo>
                    <a:lnTo>
                      <a:pt x="836" y="263"/>
                    </a:lnTo>
                    <a:cubicBezTo>
                      <a:pt x="913" y="346"/>
                      <a:pt x="966" y="459"/>
                      <a:pt x="966" y="585"/>
                    </a:cubicBezTo>
                    <a:cubicBezTo>
                      <a:pt x="966" y="841"/>
                      <a:pt x="751" y="1049"/>
                      <a:pt x="495" y="1049"/>
                    </a:cubicBezTo>
                    <a:cubicBezTo>
                      <a:pt x="239" y="1049"/>
                      <a:pt x="31" y="841"/>
                      <a:pt x="31" y="585"/>
                    </a:cubicBezTo>
                    <a:cubicBezTo>
                      <a:pt x="31" y="327"/>
                      <a:pt x="239" y="113"/>
                      <a:pt x="495" y="113"/>
                    </a:cubicBezTo>
                    <a:close/>
                    <a:moveTo>
                      <a:pt x="979" y="0"/>
                    </a:moveTo>
                    <a:lnTo>
                      <a:pt x="913" y="71"/>
                    </a:lnTo>
                    <a:lnTo>
                      <a:pt x="913" y="149"/>
                    </a:lnTo>
                    <a:lnTo>
                      <a:pt x="836" y="220"/>
                    </a:lnTo>
                    <a:cubicBezTo>
                      <a:pt x="746" y="137"/>
                      <a:pt x="627" y="84"/>
                      <a:pt x="495" y="84"/>
                    </a:cubicBezTo>
                    <a:cubicBezTo>
                      <a:pt x="222" y="84"/>
                      <a:pt x="1" y="310"/>
                      <a:pt x="1" y="585"/>
                    </a:cubicBezTo>
                    <a:cubicBezTo>
                      <a:pt x="1" y="720"/>
                      <a:pt x="55" y="846"/>
                      <a:pt x="151" y="935"/>
                    </a:cubicBezTo>
                    <a:lnTo>
                      <a:pt x="151" y="1061"/>
                    </a:lnTo>
                    <a:lnTo>
                      <a:pt x="179" y="1061"/>
                    </a:lnTo>
                    <a:lnTo>
                      <a:pt x="179" y="959"/>
                    </a:lnTo>
                    <a:cubicBezTo>
                      <a:pt x="264" y="1036"/>
                      <a:pt x="377" y="1078"/>
                      <a:pt x="495" y="1078"/>
                    </a:cubicBezTo>
                    <a:cubicBezTo>
                      <a:pt x="621" y="1078"/>
                      <a:pt x="728" y="1036"/>
                      <a:pt x="817" y="959"/>
                    </a:cubicBezTo>
                    <a:lnTo>
                      <a:pt x="817" y="1061"/>
                    </a:lnTo>
                    <a:lnTo>
                      <a:pt x="847" y="1061"/>
                    </a:lnTo>
                    <a:lnTo>
                      <a:pt x="847" y="935"/>
                    </a:lnTo>
                    <a:cubicBezTo>
                      <a:pt x="937" y="846"/>
                      <a:pt x="996" y="720"/>
                      <a:pt x="996" y="585"/>
                    </a:cubicBezTo>
                    <a:cubicBezTo>
                      <a:pt x="996" y="453"/>
                      <a:pt x="943" y="335"/>
                      <a:pt x="858" y="244"/>
                    </a:cubicBezTo>
                    <a:lnTo>
                      <a:pt x="930" y="167"/>
                    </a:lnTo>
                    <a:lnTo>
                      <a:pt x="1001" y="167"/>
                    </a:lnTo>
                    <a:lnTo>
                      <a:pt x="1001" y="137"/>
                    </a:lnTo>
                    <a:lnTo>
                      <a:pt x="966" y="137"/>
                    </a:lnTo>
                    <a:lnTo>
                      <a:pt x="973" y="132"/>
                    </a:lnTo>
                    <a:lnTo>
                      <a:pt x="1050" y="132"/>
                    </a:lnTo>
                    <a:lnTo>
                      <a:pt x="1116" y="60"/>
                    </a:lnTo>
                    <a:lnTo>
                      <a:pt x="1020" y="60"/>
                    </a:lnTo>
                    <a:lnTo>
                      <a:pt x="1020" y="0"/>
                    </a:lnTo>
                    <a:lnTo>
                      <a:pt x="990" y="0"/>
                    </a:lnTo>
                    <a:lnTo>
                      <a:pt x="990" y="71"/>
                    </a:lnTo>
                    <a:lnTo>
                      <a:pt x="979" y="77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7" name="Google Shape;607;p8"/>
            <p:cNvGrpSpPr/>
            <p:nvPr/>
          </p:nvGrpSpPr>
          <p:grpSpPr>
            <a:xfrm>
              <a:off x="5811584" y="145228"/>
              <a:ext cx="283080" cy="333900"/>
              <a:chOff x="-3729978" y="911783"/>
              <a:chExt cx="121650" cy="143490"/>
            </a:xfrm>
          </p:grpSpPr>
          <p:sp>
            <p:nvSpPr>
              <p:cNvPr id="608" name="Google Shape;608;p8"/>
              <p:cNvSpPr/>
              <p:nvPr/>
            </p:nvSpPr>
            <p:spPr>
              <a:xfrm>
                <a:off x="-3710666" y="930193"/>
                <a:ext cx="54869" cy="55049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5" extrusionOk="0">
                    <a:moveTo>
                      <a:pt x="149" y="72"/>
                    </a:moveTo>
                    <a:cubicBezTo>
                      <a:pt x="196" y="72"/>
                      <a:pt x="232" y="108"/>
                      <a:pt x="232" y="149"/>
                    </a:cubicBezTo>
                    <a:cubicBezTo>
                      <a:pt x="232" y="198"/>
                      <a:pt x="196" y="233"/>
                      <a:pt x="149" y="233"/>
                    </a:cubicBezTo>
                    <a:cubicBezTo>
                      <a:pt x="108" y="233"/>
                      <a:pt x="72" y="198"/>
                      <a:pt x="72" y="149"/>
                    </a:cubicBezTo>
                    <a:cubicBezTo>
                      <a:pt x="72" y="108"/>
                      <a:pt x="108" y="72"/>
                      <a:pt x="149" y="72"/>
                    </a:cubicBezTo>
                    <a:close/>
                    <a:moveTo>
                      <a:pt x="138" y="0"/>
                    </a:moveTo>
                    <a:lnTo>
                      <a:pt x="138" y="42"/>
                    </a:lnTo>
                    <a:cubicBezTo>
                      <a:pt x="119" y="49"/>
                      <a:pt x="102" y="55"/>
                      <a:pt x="84" y="66"/>
                    </a:cubicBezTo>
                    <a:lnTo>
                      <a:pt x="54" y="30"/>
                    </a:lnTo>
                    <a:lnTo>
                      <a:pt x="36" y="55"/>
                    </a:lnTo>
                    <a:lnTo>
                      <a:pt x="66" y="85"/>
                    </a:lnTo>
                    <a:cubicBezTo>
                      <a:pt x="54" y="102"/>
                      <a:pt x="48" y="120"/>
                      <a:pt x="42" y="138"/>
                    </a:cubicBezTo>
                    <a:lnTo>
                      <a:pt x="1" y="138"/>
                    </a:lnTo>
                    <a:lnTo>
                      <a:pt x="1" y="168"/>
                    </a:lnTo>
                    <a:lnTo>
                      <a:pt x="42" y="168"/>
                    </a:lnTo>
                    <a:cubicBezTo>
                      <a:pt x="48" y="185"/>
                      <a:pt x="54" y="203"/>
                      <a:pt x="66" y="215"/>
                    </a:cubicBezTo>
                    <a:lnTo>
                      <a:pt x="36" y="251"/>
                    </a:lnTo>
                    <a:lnTo>
                      <a:pt x="54" y="269"/>
                    </a:lnTo>
                    <a:lnTo>
                      <a:pt x="84" y="239"/>
                    </a:lnTo>
                    <a:cubicBezTo>
                      <a:pt x="102" y="251"/>
                      <a:pt x="119" y="256"/>
                      <a:pt x="138" y="263"/>
                    </a:cubicBezTo>
                    <a:lnTo>
                      <a:pt x="138" y="305"/>
                    </a:lnTo>
                    <a:lnTo>
                      <a:pt x="166" y="305"/>
                    </a:lnTo>
                    <a:lnTo>
                      <a:pt x="166" y="263"/>
                    </a:lnTo>
                    <a:cubicBezTo>
                      <a:pt x="185" y="256"/>
                      <a:pt x="202" y="251"/>
                      <a:pt x="215" y="239"/>
                    </a:cubicBezTo>
                    <a:lnTo>
                      <a:pt x="251" y="269"/>
                    </a:lnTo>
                    <a:lnTo>
                      <a:pt x="268" y="251"/>
                    </a:lnTo>
                    <a:lnTo>
                      <a:pt x="238" y="215"/>
                    </a:lnTo>
                    <a:cubicBezTo>
                      <a:pt x="251" y="203"/>
                      <a:pt x="257" y="185"/>
                      <a:pt x="262" y="168"/>
                    </a:cubicBezTo>
                    <a:lnTo>
                      <a:pt x="304" y="168"/>
                    </a:lnTo>
                    <a:lnTo>
                      <a:pt x="304" y="138"/>
                    </a:lnTo>
                    <a:lnTo>
                      <a:pt x="262" y="138"/>
                    </a:lnTo>
                    <a:cubicBezTo>
                      <a:pt x="257" y="120"/>
                      <a:pt x="251" y="102"/>
                      <a:pt x="238" y="85"/>
                    </a:cubicBezTo>
                    <a:lnTo>
                      <a:pt x="268" y="55"/>
                    </a:lnTo>
                    <a:lnTo>
                      <a:pt x="251" y="30"/>
                    </a:lnTo>
                    <a:lnTo>
                      <a:pt x="215" y="66"/>
                    </a:lnTo>
                    <a:cubicBezTo>
                      <a:pt x="202" y="55"/>
                      <a:pt x="185" y="49"/>
                      <a:pt x="166" y="42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-3675290" y="975316"/>
                <a:ext cx="33391" cy="33391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5" extrusionOk="0">
                    <a:moveTo>
                      <a:pt x="91" y="49"/>
                    </a:moveTo>
                    <a:cubicBezTo>
                      <a:pt x="113" y="49"/>
                      <a:pt x="132" y="66"/>
                      <a:pt x="132" y="91"/>
                    </a:cubicBezTo>
                    <a:cubicBezTo>
                      <a:pt x="132" y="113"/>
                      <a:pt x="113" y="132"/>
                      <a:pt x="91" y="132"/>
                    </a:cubicBezTo>
                    <a:cubicBezTo>
                      <a:pt x="72" y="132"/>
                      <a:pt x="49" y="113"/>
                      <a:pt x="49" y="91"/>
                    </a:cubicBezTo>
                    <a:cubicBezTo>
                      <a:pt x="49" y="66"/>
                      <a:pt x="72" y="49"/>
                      <a:pt x="91" y="49"/>
                    </a:cubicBezTo>
                    <a:close/>
                    <a:moveTo>
                      <a:pt x="78" y="1"/>
                    </a:moveTo>
                    <a:lnTo>
                      <a:pt x="78" y="19"/>
                    </a:lnTo>
                    <a:cubicBezTo>
                      <a:pt x="66" y="25"/>
                      <a:pt x="61" y="25"/>
                      <a:pt x="55" y="31"/>
                    </a:cubicBezTo>
                    <a:lnTo>
                      <a:pt x="36" y="13"/>
                    </a:lnTo>
                    <a:lnTo>
                      <a:pt x="19" y="36"/>
                    </a:lnTo>
                    <a:lnTo>
                      <a:pt x="31" y="55"/>
                    </a:lnTo>
                    <a:cubicBezTo>
                      <a:pt x="25" y="61"/>
                      <a:pt x="25" y="66"/>
                      <a:pt x="19" y="78"/>
                    </a:cubicBezTo>
                    <a:lnTo>
                      <a:pt x="0" y="78"/>
                    </a:lnTo>
                    <a:lnTo>
                      <a:pt x="0" y="108"/>
                    </a:lnTo>
                    <a:lnTo>
                      <a:pt x="19" y="108"/>
                    </a:lnTo>
                    <a:cubicBezTo>
                      <a:pt x="25" y="113"/>
                      <a:pt x="25" y="126"/>
                      <a:pt x="31" y="132"/>
                    </a:cubicBezTo>
                    <a:lnTo>
                      <a:pt x="19" y="143"/>
                    </a:lnTo>
                    <a:lnTo>
                      <a:pt x="36" y="168"/>
                    </a:lnTo>
                    <a:lnTo>
                      <a:pt x="55" y="149"/>
                    </a:lnTo>
                    <a:cubicBezTo>
                      <a:pt x="61" y="156"/>
                      <a:pt x="66" y="162"/>
                      <a:pt x="78" y="162"/>
                    </a:cubicBezTo>
                    <a:lnTo>
                      <a:pt x="78" y="185"/>
                    </a:lnTo>
                    <a:lnTo>
                      <a:pt x="108" y="185"/>
                    </a:lnTo>
                    <a:lnTo>
                      <a:pt x="108" y="162"/>
                    </a:lnTo>
                    <a:cubicBezTo>
                      <a:pt x="113" y="162"/>
                      <a:pt x="126" y="156"/>
                      <a:pt x="132" y="149"/>
                    </a:cubicBezTo>
                    <a:lnTo>
                      <a:pt x="143" y="168"/>
                    </a:lnTo>
                    <a:lnTo>
                      <a:pt x="168" y="143"/>
                    </a:lnTo>
                    <a:lnTo>
                      <a:pt x="156" y="132"/>
                    </a:lnTo>
                    <a:cubicBezTo>
                      <a:pt x="156" y="126"/>
                      <a:pt x="162" y="113"/>
                      <a:pt x="162" y="108"/>
                    </a:cubicBezTo>
                    <a:lnTo>
                      <a:pt x="185" y="108"/>
                    </a:lnTo>
                    <a:lnTo>
                      <a:pt x="185" y="78"/>
                    </a:lnTo>
                    <a:lnTo>
                      <a:pt x="162" y="78"/>
                    </a:lnTo>
                    <a:cubicBezTo>
                      <a:pt x="162" y="66"/>
                      <a:pt x="156" y="61"/>
                      <a:pt x="156" y="55"/>
                    </a:cubicBezTo>
                    <a:lnTo>
                      <a:pt x="168" y="36"/>
                    </a:lnTo>
                    <a:lnTo>
                      <a:pt x="143" y="13"/>
                    </a:lnTo>
                    <a:lnTo>
                      <a:pt x="132" y="31"/>
                    </a:lnTo>
                    <a:cubicBezTo>
                      <a:pt x="126" y="25"/>
                      <a:pt x="113" y="25"/>
                      <a:pt x="108" y="1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-3729978" y="911783"/>
                <a:ext cx="121650" cy="1434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795" extrusionOk="0">
                    <a:moveTo>
                      <a:pt x="303" y="1"/>
                    </a:moveTo>
                    <a:cubicBezTo>
                      <a:pt x="138" y="1"/>
                      <a:pt x="0" y="138"/>
                      <a:pt x="0" y="305"/>
                    </a:cubicBezTo>
                    <a:cubicBezTo>
                      <a:pt x="0" y="424"/>
                      <a:pt x="66" y="525"/>
                      <a:pt x="173" y="580"/>
                    </a:cubicBezTo>
                    <a:lnTo>
                      <a:pt x="173" y="764"/>
                    </a:lnTo>
                    <a:lnTo>
                      <a:pt x="18" y="764"/>
                    </a:lnTo>
                    <a:lnTo>
                      <a:pt x="18" y="794"/>
                    </a:lnTo>
                    <a:lnTo>
                      <a:pt x="202" y="794"/>
                    </a:lnTo>
                    <a:lnTo>
                      <a:pt x="202" y="561"/>
                    </a:lnTo>
                    <a:lnTo>
                      <a:pt x="191" y="555"/>
                    </a:lnTo>
                    <a:cubicBezTo>
                      <a:pt x="95" y="514"/>
                      <a:pt x="30" y="413"/>
                      <a:pt x="30" y="305"/>
                    </a:cubicBezTo>
                    <a:cubicBezTo>
                      <a:pt x="30" y="157"/>
                      <a:pt x="155" y="31"/>
                      <a:pt x="303" y="31"/>
                    </a:cubicBezTo>
                    <a:cubicBezTo>
                      <a:pt x="459" y="31"/>
                      <a:pt x="578" y="157"/>
                      <a:pt x="578" y="305"/>
                    </a:cubicBezTo>
                    <a:lnTo>
                      <a:pt x="631" y="490"/>
                    </a:lnTo>
                    <a:lnTo>
                      <a:pt x="578" y="490"/>
                    </a:lnTo>
                    <a:lnTo>
                      <a:pt x="578" y="608"/>
                    </a:lnTo>
                    <a:lnTo>
                      <a:pt x="446" y="608"/>
                    </a:lnTo>
                    <a:lnTo>
                      <a:pt x="446" y="794"/>
                    </a:lnTo>
                    <a:lnTo>
                      <a:pt x="655" y="794"/>
                    </a:lnTo>
                    <a:lnTo>
                      <a:pt x="655" y="764"/>
                    </a:lnTo>
                    <a:lnTo>
                      <a:pt x="476" y="764"/>
                    </a:lnTo>
                    <a:lnTo>
                      <a:pt x="476" y="638"/>
                    </a:lnTo>
                    <a:lnTo>
                      <a:pt x="614" y="638"/>
                    </a:lnTo>
                    <a:lnTo>
                      <a:pt x="614" y="520"/>
                    </a:lnTo>
                    <a:lnTo>
                      <a:pt x="674" y="520"/>
                    </a:lnTo>
                    <a:lnTo>
                      <a:pt x="614" y="305"/>
                    </a:lnTo>
                    <a:cubicBezTo>
                      <a:pt x="608" y="138"/>
                      <a:pt x="476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8"/>
            <p:cNvSpPr/>
            <p:nvPr/>
          </p:nvSpPr>
          <p:spPr>
            <a:xfrm rot="5400000">
              <a:off x="8193400" y="377856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8"/>
          <p:cNvGrpSpPr/>
          <p:nvPr/>
        </p:nvGrpSpPr>
        <p:grpSpPr>
          <a:xfrm>
            <a:off x="3078823" y="98137"/>
            <a:ext cx="5258589" cy="4942572"/>
            <a:chOff x="3078823" y="98137"/>
            <a:chExt cx="5258589" cy="4942572"/>
          </a:xfrm>
        </p:grpSpPr>
        <p:grpSp>
          <p:nvGrpSpPr>
            <p:cNvPr id="613" name="Google Shape;613;p8"/>
            <p:cNvGrpSpPr/>
            <p:nvPr/>
          </p:nvGrpSpPr>
          <p:grpSpPr>
            <a:xfrm>
              <a:off x="3078823" y="4955010"/>
              <a:ext cx="423708" cy="85699"/>
              <a:chOff x="2023432" y="4251819"/>
              <a:chExt cx="335584" cy="67864"/>
            </a:xfrm>
          </p:grpSpPr>
          <p:sp>
            <p:nvSpPr>
              <p:cNvPr id="614" name="Google Shape;614;p8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" name="Google Shape;617;p8"/>
            <p:cNvGrpSpPr/>
            <p:nvPr/>
          </p:nvGrpSpPr>
          <p:grpSpPr>
            <a:xfrm>
              <a:off x="5480548" y="104937"/>
              <a:ext cx="104858" cy="105082"/>
              <a:chOff x="2089506" y="3065185"/>
              <a:chExt cx="467700" cy="468909"/>
            </a:xfrm>
          </p:grpSpPr>
          <p:sp>
            <p:nvSpPr>
              <p:cNvPr id="618" name="Google Shape;618;p8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0" name="Google Shape;620;p8"/>
            <p:cNvSpPr/>
            <p:nvPr/>
          </p:nvSpPr>
          <p:spPr>
            <a:xfrm>
              <a:off x="4033775" y="4714575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8172712" y="98137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622;p8"/>
            <p:cNvGrpSpPr/>
            <p:nvPr/>
          </p:nvGrpSpPr>
          <p:grpSpPr>
            <a:xfrm>
              <a:off x="6551423" y="138447"/>
              <a:ext cx="423708" cy="85699"/>
              <a:chOff x="2023432" y="4251819"/>
              <a:chExt cx="335584" cy="67864"/>
            </a:xfrm>
          </p:grpSpPr>
          <p:sp>
            <p:nvSpPr>
              <p:cNvPr id="623" name="Google Shape;623;p8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8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8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9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9"/>
          <p:cNvSpPr txBox="1">
            <a:spLocks noGrp="1"/>
          </p:cNvSpPr>
          <p:nvPr>
            <p:ph type="title"/>
          </p:nvPr>
        </p:nvSpPr>
        <p:spPr>
          <a:xfrm>
            <a:off x="3104175" y="1128075"/>
            <a:ext cx="5326500" cy="16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9"/>
          <p:cNvSpPr txBox="1">
            <a:spLocks noGrp="1"/>
          </p:cNvSpPr>
          <p:nvPr>
            <p:ph type="subTitle" idx="1"/>
          </p:nvPr>
        </p:nvSpPr>
        <p:spPr>
          <a:xfrm>
            <a:off x="713325" y="3565125"/>
            <a:ext cx="66339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30" name="Google Shape;630;p9"/>
          <p:cNvGrpSpPr/>
          <p:nvPr/>
        </p:nvGrpSpPr>
        <p:grpSpPr>
          <a:xfrm>
            <a:off x="-1011462" y="151800"/>
            <a:ext cx="10738963" cy="6119900"/>
            <a:chOff x="-1011462" y="151800"/>
            <a:chExt cx="10738963" cy="6119900"/>
          </a:xfrm>
        </p:grpSpPr>
        <p:sp>
          <p:nvSpPr>
            <p:cNvPr id="631" name="Google Shape;631;p9"/>
            <p:cNvSpPr/>
            <p:nvPr/>
          </p:nvSpPr>
          <p:spPr>
            <a:xfrm>
              <a:off x="-7350" y="13186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-1011462" y="1518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7084788" y="46040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8752500" y="447375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35" name="Google Shape;635;p9"/>
          <p:cNvGrpSpPr/>
          <p:nvPr/>
        </p:nvGrpSpPr>
        <p:grpSpPr>
          <a:xfrm>
            <a:off x="107067" y="151810"/>
            <a:ext cx="8961908" cy="4852299"/>
            <a:chOff x="107067" y="151810"/>
            <a:chExt cx="8961908" cy="4852299"/>
          </a:xfrm>
        </p:grpSpPr>
        <p:grpSp>
          <p:nvGrpSpPr>
            <p:cNvPr id="636" name="Google Shape;636;p9"/>
            <p:cNvGrpSpPr/>
            <p:nvPr/>
          </p:nvGrpSpPr>
          <p:grpSpPr>
            <a:xfrm>
              <a:off x="7706798" y="4918410"/>
              <a:ext cx="423708" cy="85699"/>
              <a:chOff x="2023432" y="4251819"/>
              <a:chExt cx="335584" cy="67864"/>
            </a:xfrm>
          </p:grpSpPr>
          <p:sp>
            <p:nvSpPr>
              <p:cNvPr id="637" name="Google Shape;637;p9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9"/>
            <p:cNvGrpSpPr/>
            <p:nvPr/>
          </p:nvGrpSpPr>
          <p:grpSpPr>
            <a:xfrm>
              <a:off x="6404673" y="4707974"/>
              <a:ext cx="104858" cy="105082"/>
              <a:chOff x="2089506" y="3065185"/>
              <a:chExt cx="467700" cy="468909"/>
            </a:xfrm>
          </p:grpSpPr>
          <p:sp>
            <p:nvSpPr>
              <p:cNvPr id="641" name="Google Shape;641;p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" name="Google Shape;643;p9"/>
            <p:cNvSpPr/>
            <p:nvPr/>
          </p:nvSpPr>
          <p:spPr>
            <a:xfrm>
              <a:off x="397800" y="1872312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4" name="Google Shape;644;p9"/>
            <p:cNvGrpSpPr/>
            <p:nvPr/>
          </p:nvGrpSpPr>
          <p:grpSpPr>
            <a:xfrm>
              <a:off x="501373" y="151810"/>
              <a:ext cx="423708" cy="85699"/>
              <a:chOff x="2023432" y="4251819"/>
              <a:chExt cx="335584" cy="67864"/>
            </a:xfrm>
          </p:grpSpPr>
          <p:sp>
            <p:nvSpPr>
              <p:cNvPr id="645" name="Google Shape;645;p9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9"/>
            <p:cNvGrpSpPr/>
            <p:nvPr/>
          </p:nvGrpSpPr>
          <p:grpSpPr>
            <a:xfrm>
              <a:off x="107067" y="3121493"/>
              <a:ext cx="104858" cy="105082"/>
              <a:chOff x="2089506" y="3065185"/>
              <a:chExt cx="467700" cy="468909"/>
            </a:xfrm>
          </p:grpSpPr>
          <p:sp>
            <p:nvSpPr>
              <p:cNvPr id="649" name="Google Shape;649;p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1" name="Google Shape;651;p9"/>
            <p:cNvSpPr/>
            <p:nvPr/>
          </p:nvSpPr>
          <p:spPr>
            <a:xfrm>
              <a:off x="8904275" y="3565137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9"/>
          <p:cNvGrpSpPr/>
          <p:nvPr/>
        </p:nvGrpSpPr>
        <p:grpSpPr>
          <a:xfrm>
            <a:off x="90922" y="754614"/>
            <a:ext cx="8949619" cy="4349981"/>
            <a:chOff x="90922" y="754614"/>
            <a:chExt cx="8949619" cy="4349981"/>
          </a:xfrm>
        </p:grpSpPr>
        <p:grpSp>
          <p:nvGrpSpPr>
            <p:cNvPr id="653" name="Google Shape;653;p9"/>
            <p:cNvGrpSpPr/>
            <p:nvPr/>
          </p:nvGrpSpPr>
          <p:grpSpPr>
            <a:xfrm>
              <a:off x="8386843" y="3998968"/>
              <a:ext cx="653698" cy="474755"/>
              <a:chOff x="3885908" y="824021"/>
              <a:chExt cx="297989" cy="216408"/>
            </a:xfrm>
          </p:grpSpPr>
          <p:sp>
            <p:nvSpPr>
              <p:cNvPr id="654" name="Google Shape;654;p9"/>
              <p:cNvSpPr/>
              <p:nvPr/>
            </p:nvSpPr>
            <p:spPr>
              <a:xfrm>
                <a:off x="3902333" y="881958"/>
                <a:ext cx="67684" cy="7454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13" extrusionOk="0">
                    <a:moveTo>
                      <a:pt x="172" y="31"/>
                    </a:moveTo>
                    <a:lnTo>
                      <a:pt x="256" y="67"/>
                    </a:lnTo>
                    <a:lnTo>
                      <a:pt x="256" y="144"/>
                    </a:lnTo>
                    <a:lnTo>
                      <a:pt x="29" y="144"/>
                    </a:lnTo>
                    <a:lnTo>
                      <a:pt x="29" y="91"/>
                    </a:lnTo>
                    <a:lnTo>
                      <a:pt x="172" y="31"/>
                    </a:lnTo>
                    <a:close/>
                    <a:moveTo>
                      <a:pt x="256" y="174"/>
                    </a:moveTo>
                    <a:lnTo>
                      <a:pt x="256" y="270"/>
                    </a:lnTo>
                    <a:cubicBezTo>
                      <a:pt x="256" y="328"/>
                      <a:pt x="207" y="377"/>
                      <a:pt x="143" y="377"/>
                    </a:cubicBezTo>
                    <a:cubicBezTo>
                      <a:pt x="83" y="377"/>
                      <a:pt x="29" y="328"/>
                      <a:pt x="29" y="270"/>
                    </a:cubicBezTo>
                    <a:lnTo>
                      <a:pt x="29" y="174"/>
                    </a:lnTo>
                    <a:close/>
                    <a:moveTo>
                      <a:pt x="172" y="1"/>
                    </a:moveTo>
                    <a:lnTo>
                      <a:pt x="0" y="67"/>
                    </a:lnTo>
                    <a:lnTo>
                      <a:pt x="0" y="162"/>
                    </a:lnTo>
                    <a:lnTo>
                      <a:pt x="0" y="174"/>
                    </a:lnTo>
                    <a:lnTo>
                      <a:pt x="0" y="270"/>
                    </a:lnTo>
                    <a:cubicBezTo>
                      <a:pt x="0" y="347"/>
                      <a:pt x="64" y="413"/>
                      <a:pt x="143" y="413"/>
                    </a:cubicBezTo>
                    <a:cubicBezTo>
                      <a:pt x="220" y="413"/>
                      <a:pt x="286" y="347"/>
                      <a:pt x="286" y="270"/>
                    </a:cubicBezTo>
                    <a:lnTo>
                      <a:pt x="286" y="174"/>
                    </a:lnTo>
                    <a:lnTo>
                      <a:pt x="375" y="174"/>
                    </a:lnTo>
                    <a:lnTo>
                      <a:pt x="375" y="144"/>
                    </a:lnTo>
                    <a:lnTo>
                      <a:pt x="286" y="144"/>
                    </a:lnTo>
                    <a:lnTo>
                      <a:pt x="286" y="42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3917133" y="918598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3933196" y="918598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6" y="31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3927962" y="934661"/>
                <a:ext cx="1082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1" extrusionOk="0">
                    <a:moveTo>
                      <a:pt x="30" y="1"/>
                    </a:moveTo>
                    <a:cubicBezTo>
                      <a:pt x="30" y="13"/>
                      <a:pt x="18" y="31"/>
                      <a:pt x="1" y="31"/>
                    </a:cubicBezTo>
                    <a:lnTo>
                      <a:pt x="1" y="61"/>
                    </a:lnTo>
                    <a:cubicBezTo>
                      <a:pt x="37" y="61"/>
                      <a:pt x="60" y="3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911718" y="970218"/>
                <a:ext cx="32488" cy="162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90" extrusionOk="0">
                    <a:moveTo>
                      <a:pt x="1" y="1"/>
                    </a:moveTo>
                    <a:cubicBezTo>
                      <a:pt x="1" y="48"/>
                      <a:pt x="42" y="89"/>
                      <a:pt x="91" y="89"/>
                    </a:cubicBezTo>
                    <a:cubicBezTo>
                      <a:pt x="144" y="89"/>
                      <a:pt x="180" y="48"/>
                      <a:pt x="180" y="1"/>
                    </a:cubicBezTo>
                    <a:lnTo>
                      <a:pt x="150" y="1"/>
                    </a:lnTo>
                    <a:cubicBezTo>
                      <a:pt x="150" y="31"/>
                      <a:pt x="127" y="61"/>
                      <a:pt x="91" y="61"/>
                    </a:cubicBezTo>
                    <a:cubicBezTo>
                      <a:pt x="61" y="61"/>
                      <a:pt x="31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3898903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3951606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4008461" y="888456"/>
                <a:ext cx="52884" cy="6804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377" extrusionOk="0">
                    <a:moveTo>
                      <a:pt x="185" y="36"/>
                    </a:moveTo>
                    <a:lnTo>
                      <a:pt x="210" y="61"/>
                    </a:lnTo>
                    <a:lnTo>
                      <a:pt x="263" y="49"/>
                    </a:lnTo>
                    <a:lnTo>
                      <a:pt x="263" y="108"/>
                    </a:lnTo>
                    <a:lnTo>
                      <a:pt x="185" y="108"/>
                    </a:lnTo>
                    <a:lnTo>
                      <a:pt x="102" y="126"/>
                    </a:lnTo>
                    <a:lnTo>
                      <a:pt x="78" y="108"/>
                    </a:lnTo>
                    <a:lnTo>
                      <a:pt x="37" y="108"/>
                    </a:lnTo>
                    <a:lnTo>
                      <a:pt x="37" y="55"/>
                    </a:lnTo>
                    <a:lnTo>
                      <a:pt x="97" y="36"/>
                    </a:lnTo>
                    <a:close/>
                    <a:moveTo>
                      <a:pt x="263" y="138"/>
                    </a:moveTo>
                    <a:lnTo>
                      <a:pt x="263" y="234"/>
                    </a:lnTo>
                    <a:cubicBezTo>
                      <a:pt x="263" y="292"/>
                      <a:pt x="210" y="341"/>
                      <a:pt x="150" y="341"/>
                    </a:cubicBezTo>
                    <a:cubicBezTo>
                      <a:pt x="84" y="341"/>
                      <a:pt x="37" y="292"/>
                      <a:pt x="37" y="234"/>
                    </a:cubicBezTo>
                    <a:lnTo>
                      <a:pt x="37" y="138"/>
                    </a:lnTo>
                    <a:lnTo>
                      <a:pt x="67" y="138"/>
                    </a:lnTo>
                    <a:lnTo>
                      <a:pt x="97" y="162"/>
                    </a:lnTo>
                    <a:lnTo>
                      <a:pt x="185" y="138"/>
                    </a:lnTo>
                    <a:close/>
                    <a:moveTo>
                      <a:pt x="97" y="1"/>
                    </a:moveTo>
                    <a:lnTo>
                      <a:pt x="1" y="31"/>
                    </a:lnTo>
                    <a:lnTo>
                      <a:pt x="1" y="126"/>
                    </a:lnTo>
                    <a:lnTo>
                      <a:pt x="1" y="138"/>
                    </a:lnTo>
                    <a:lnTo>
                      <a:pt x="1" y="234"/>
                    </a:lnTo>
                    <a:cubicBezTo>
                      <a:pt x="1" y="311"/>
                      <a:pt x="67" y="377"/>
                      <a:pt x="150" y="377"/>
                    </a:cubicBezTo>
                    <a:cubicBezTo>
                      <a:pt x="227" y="377"/>
                      <a:pt x="293" y="311"/>
                      <a:pt x="293" y="234"/>
                    </a:cubicBezTo>
                    <a:lnTo>
                      <a:pt x="293" y="138"/>
                    </a:lnTo>
                    <a:lnTo>
                      <a:pt x="293" y="126"/>
                    </a:lnTo>
                    <a:lnTo>
                      <a:pt x="293" y="13"/>
                    </a:lnTo>
                    <a:lnTo>
                      <a:pt x="221" y="31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4023441" y="918598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7" y="31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4040768" y="918598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4023441" y="934661"/>
                <a:ext cx="22922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1" extrusionOk="0">
                    <a:moveTo>
                      <a:pt x="1" y="1"/>
                    </a:moveTo>
                    <a:cubicBezTo>
                      <a:pt x="1" y="31"/>
                      <a:pt x="31" y="61"/>
                      <a:pt x="67" y="61"/>
                    </a:cubicBezTo>
                    <a:cubicBezTo>
                      <a:pt x="97" y="61"/>
                      <a:pt x="127" y="31"/>
                      <a:pt x="127" y="1"/>
                    </a:cubicBezTo>
                    <a:lnTo>
                      <a:pt x="97" y="1"/>
                    </a:lnTo>
                    <a:cubicBezTo>
                      <a:pt x="97" y="13"/>
                      <a:pt x="80" y="31"/>
                      <a:pt x="67" y="31"/>
                    </a:cubicBezTo>
                    <a:cubicBezTo>
                      <a:pt x="49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4026871" y="977799"/>
                <a:ext cx="16244" cy="368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04" extrusionOk="0">
                    <a:moveTo>
                      <a:pt x="12" y="0"/>
                    </a:moveTo>
                    <a:lnTo>
                      <a:pt x="0" y="149"/>
                    </a:lnTo>
                    <a:lnTo>
                      <a:pt x="48" y="203"/>
                    </a:lnTo>
                    <a:lnTo>
                      <a:pt x="89" y="149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53" y="137"/>
                    </a:lnTo>
                    <a:lnTo>
                      <a:pt x="48" y="149"/>
                    </a:lnTo>
                    <a:lnTo>
                      <a:pt x="36" y="13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4025788" y="968233"/>
                <a:ext cx="18590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8" extrusionOk="0">
                    <a:moveTo>
                      <a:pt x="1" y="0"/>
                    </a:moveTo>
                    <a:cubicBezTo>
                      <a:pt x="1" y="23"/>
                      <a:pt x="24" y="47"/>
                      <a:pt x="54" y="47"/>
                    </a:cubicBezTo>
                    <a:cubicBezTo>
                      <a:pt x="78" y="47"/>
                      <a:pt x="102" y="23"/>
                      <a:pt x="102" y="0"/>
                    </a:cubicBezTo>
                    <a:lnTo>
                      <a:pt x="72" y="0"/>
                    </a:lnTo>
                    <a:cubicBezTo>
                      <a:pt x="72" y="6"/>
                      <a:pt x="59" y="17"/>
                      <a:pt x="54" y="17"/>
                    </a:cubicBezTo>
                    <a:cubicBezTo>
                      <a:pt x="42" y="17"/>
                      <a:pt x="36" y="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4006475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31" y="1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4058095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9"/>
              <p:cNvSpPr/>
              <p:nvPr/>
            </p:nvSpPr>
            <p:spPr>
              <a:xfrm>
                <a:off x="4131013" y="918598"/>
                <a:ext cx="55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9"/>
              <p:cNvSpPr/>
              <p:nvPr/>
            </p:nvSpPr>
            <p:spPr>
              <a:xfrm>
                <a:off x="4147438" y="918598"/>
                <a:ext cx="5234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29" h="31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29" y="31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4131013" y="934661"/>
                <a:ext cx="2165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1" extrusionOk="0">
                    <a:moveTo>
                      <a:pt x="1" y="1"/>
                    </a:moveTo>
                    <a:cubicBezTo>
                      <a:pt x="1" y="31"/>
                      <a:pt x="25" y="61"/>
                      <a:pt x="61" y="61"/>
                    </a:cubicBezTo>
                    <a:cubicBezTo>
                      <a:pt x="97" y="61"/>
                      <a:pt x="120" y="31"/>
                      <a:pt x="120" y="1"/>
                    </a:cubicBezTo>
                    <a:lnTo>
                      <a:pt x="91" y="1"/>
                    </a:lnTo>
                    <a:cubicBezTo>
                      <a:pt x="91" y="13"/>
                      <a:pt x="78" y="31"/>
                      <a:pt x="61" y="31"/>
                    </a:cubicBezTo>
                    <a:cubicBezTo>
                      <a:pt x="42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9"/>
              <p:cNvSpPr/>
              <p:nvPr/>
            </p:nvSpPr>
            <p:spPr>
              <a:xfrm>
                <a:off x="4112784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4165487" y="987545"/>
                <a:ext cx="559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3" extrusionOk="0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9"/>
              <p:cNvSpPr/>
              <p:nvPr/>
            </p:nvSpPr>
            <p:spPr>
              <a:xfrm>
                <a:off x="4099969" y="881958"/>
                <a:ext cx="83928" cy="7454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13" extrusionOk="0">
                    <a:moveTo>
                      <a:pt x="233" y="31"/>
                    </a:moveTo>
                    <a:cubicBezTo>
                      <a:pt x="346" y="31"/>
                      <a:pt x="435" y="127"/>
                      <a:pt x="435" y="234"/>
                    </a:cubicBezTo>
                    <a:lnTo>
                      <a:pt x="435" y="311"/>
                    </a:lnTo>
                    <a:lnTo>
                      <a:pt x="370" y="311"/>
                    </a:lnTo>
                    <a:cubicBezTo>
                      <a:pt x="376" y="300"/>
                      <a:pt x="376" y="281"/>
                      <a:pt x="376" y="270"/>
                    </a:cubicBezTo>
                    <a:lnTo>
                      <a:pt x="376" y="144"/>
                    </a:lnTo>
                    <a:lnTo>
                      <a:pt x="90" y="144"/>
                    </a:lnTo>
                    <a:lnTo>
                      <a:pt x="90" y="270"/>
                    </a:lnTo>
                    <a:cubicBezTo>
                      <a:pt x="90" y="281"/>
                      <a:pt x="90" y="300"/>
                      <a:pt x="96" y="311"/>
                    </a:cubicBezTo>
                    <a:lnTo>
                      <a:pt x="30" y="311"/>
                    </a:lnTo>
                    <a:lnTo>
                      <a:pt x="30" y="234"/>
                    </a:lnTo>
                    <a:cubicBezTo>
                      <a:pt x="30" y="127"/>
                      <a:pt x="120" y="31"/>
                      <a:pt x="233" y="31"/>
                    </a:cubicBezTo>
                    <a:close/>
                    <a:moveTo>
                      <a:pt x="346" y="174"/>
                    </a:moveTo>
                    <a:lnTo>
                      <a:pt x="346" y="270"/>
                    </a:lnTo>
                    <a:cubicBezTo>
                      <a:pt x="346" y="328"/>
                      <a:pt x="292" y="377"/>
                      <a:pt x="233" y="377"/>
                    </a:cubicBezTo>
                    <a:cubicBezTo>
                      <a:pt x="173" y="377"/>
                      <a:pt x="120" y="328"/>
                      <a:pt x="120" y="270"/>
                    </a:cubicBezTo>
                    <a:lnTo>
                      <a:pt x="120" y="174"/>
                    </a:lnTo>
                    <a:close/>
                    <a:moveTo>
                      <a:pt x="233" y="1"/>
                    </a:moveTo>
                    <a:cubicBezTo>
                      <a:pt x="101" y="1"/>
                      <a:pt x="0" y="108"/>
                      <a:pt x="0" y="234"/>
                    </a:cubicBezTo>
                    <a:lnTo>
                      <a:pt x="0" y="341"/>
                    </a:lnTo>
                    <a:lnTo>
                      <a:pt x="107" y="341"/>
                    </a:lnTo>
                    <a:cubicBezTo>
                      <a:pt x="137" y="383"/>
                      <a:pt x="179" y="413"/>
                      <a:pt x="233" y="413"/>
                    </a:cubicBezTo>
                    <a:cubicBezTo>
                      <a:pt x="286" y="413"/>
                      <a:pt x="327" y="383"/>
                      <a:pt x="357" y="341"/>
                    </a:cubicBezTo>
                    <a:lnTo>
                      <a:pt x="465" y="341"/>
                    </a:lnTo>
                    <a:lnTo>
                      <a:pt x="465" y="234"/>
                    </a:lnTo>
                    <a:cubicBezTo>
                      <a:pt x="465" y="108"/>
                      <a:pt x="363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9"/>
              <p:cNvSpPr/>
              <p:nvPr/>
            </p:nvSpPr>
            <p:spPr>
              <a:xfrm>
                <a:off x="3885908" y="958486"/>
                <a:ext cx="84108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46" extrusionOk="0">
                    <a:moveTo>
                      <a:pt x="234" y="0"/>
                    </a:moveTo>
                    <a:cubicBezTo>
                      <a:pt x="150" y="0"/>
                      <a:pt x="72" y="30"/>
                      <a:pt x="7" y="83"/>
                    </a:cubicBezTo>
                    <a:lnTo>
                      <a:pt x="1" y="90"/>
                    </a:lnTo>
                    <a:lnTo>
                      <a:pt x="1" y="346"/>
                    </a:lnTo>
                    <a:lnTo>
                      <a:pt x="31" y="346"/>
                    </a:lnTo>
                    <a:lnTo>
                      <a:pt x="31" y="101"/>
                    </a:lnTo>
                    <a:cubicBezTo>
                      <a:pt x="91" y="60"/>
                      <a:pt x="163" y="36"/>
                      <a:pt x="234" y="36"/>
                    </a:cubicBezTo>
                    <a:cubicBezTo>
                      <a:pt x="305" y="36"/>
                      <a:pt x="377" y="60"/>
                      <a:pt x="436" y="101"/>
                    </a:cubicBezTo>
                    <a:lnTo>
                      <a:pt x="436" y="346"/>
                    </a:lnTo>
                    <a:lnTo>
                      <a:pt x="466" y="346"/>
                    </a:lnTo>
                    <a:lnTo>
                      <a:pt x="466" y="90"/>
                    </a:lnTo>
                    <a:lnTo>
                      <a:pt x="460" y="83"/>
                    </a:lnTo>
                    <a:cubicBezTo>
                      <a:pt x="394" y="30"/>
                      <a:pt x="31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3993661" y="958486"/>
                <a:ext cx="83928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46" extrusionOk="0">
                    <a:moveTo>
                      <a:pt x="232" y="0"/>
                    </a:moveTo>
                    <a:cubicBezTo>
                      <a:pt x="149" y="0"/>
                      <a:pt x="66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83" y="60"/>
                      <a:pt x="154" y="36"/>
                      <a:pt x="232" y="36"/>
                    </a:cubicBezTo>
                    <a:cubicBezTo>
                      <a:pt x="303" y="36"/>
                      <a:pt x="375" y="60"/>
                      <a:pt x="429" y="101"/>
                    </a:cubicBezTo>
                    <a:lnTo>
                      <a:pt x="429" y="346"/>
                    </a:lnTo>
                    <a:lnTo>
                      <a:pt x="465" y="346"/>
                    </a:lnTo>
                    <a:lnTo>
                      <a:pt x="459" y="90"/>
                    </a:lnTo>
                    <a:lnTo>
                      <a:pt x="452" y="83"/>
                    </a:lnTo>
                    <a:cubicBezTo>
                      <a:pt x="393" y="30"/>
                      <a:pt x="309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9"/>
              <p:cNvSpPr/>
              <p:nvPr/>
            </p:nvSpPr>
            <p:spPr>
              <a:xfrm>
                <a:off x="4099969" y="958486"/>
                <a:ext cx="83928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46" extrusionOk="0">
                    <a:moveTo>
                      <a:pt x="233" y="0"/>
                    </a:moveTo>
                    <a:cubicBezTo>
                      <a:pt x="149" y="0"/>
                      <a:pt x="71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90" y="60"/>
                      <a:pt x="162" y="36"/>
                      <a:pt x="233" y="36"/>
                    </a:cubicBezTo>
                    <a:cubicBezTo>
                      <a:pt x="304" y="36"/>
                      <a:pt x="376" y="60"/>
                      <a:pt x="435" y="101"/>
                    </a:cubicBezTo>
                    <a:lnTo>
                      <a:pt x="435" y="346"/>
                    </a:lnTo>
                    <a:lnTo>
                      <a:pt x="465" y="346"/>
                    </a:lnTo>
                    <a:lnTo>
                      <a:pt x="465" y="90"/>
                    </a:lnTo>
                    <a:lnTo>
                      <a:pt x="459" y="83"/>
                    </a:lnTo>
                    <a:cubicBezTo>
                      <a:pt x="393" y="30"/>
                      <a:pt x="316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9"/>
              <p:cNvSpPr/>
              <p:nvPr/>
            </p:nvSpPr>
            <p:spPr>
              <a:xfrm>
                <a:off x="4138594" y="1012092"/>
                <a:ext cx="66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4138594" y="998194"/>
                <a:ext cx="6678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7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4138594" y="984116"/>
                <a:ext cx="66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0" y="1"/>
                    </a:moveTo>
                    <a:lnTo>
                      <a:pt x="0" y="37"/>
                    </a:lnTo>
                    <a:lnTo>
                      <a:pt x="36" y="37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4147438" y="969316"/>
                <a:ext cx="10649" cy="9566"/>
              </a:xfrm>
              <a:custGeom>
                <a:avLst/>
                <a:gdLst/>
                <a:ahLst/>
                <a:cxnLst/>
                <a:rect l="l" t="t" r="r" b="b"/>
                <a:pathLst>
                  <a:path w="59" h="53" extrusionOk="0">
                    <a:moveTo>
                      <a:pt x="23" y="0"/>
                    </a:moveTo>
                    <a:cubicBezTo>
                      <a:pt x="23" y="11"/>
                      <a:pt x="17" y="23"/>
                      <a:pt x="0" y="23"/>
                    </a:cubicBezTo>
                    <a:lnTo>
                      <a:pt x="0" y="53"/>
                    </a:lnTo>
                    <a:cubicBezTo>
                      <a:pt x="29" y="53"/>
                      <a:pt x="59" y="3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9"/>
              <p:cNvSpPr/>
              <p:nvPr/>
            </p:nvSpPr>
            <p:spPr>
              <a:xfrm>
                <a:off x="4125599" y="969316"/>
                <a:ext cx="11010" cy="9566"/>
              </a:xfrm>
              <a:custGeom>
                <a:avLst/>
                <a:gdLst/>
                <a:ahLst/>
                <a:cxnLst/>
                <a:rect l="l" t="t" r="r" b="b"/>
                <a:pathLst>
                  <a:path w="61" h="53" extrusionOk="0">
                    <a:moveTo>
                      <a:pt x="1" y="0"/>
                    </a:moveTo>
                    <a:cubicBezTo>
                      <a:pt x="1" y="30"/>
                      <a:pt x="31" y="53"/>
                      <a:pt x="61" y="53"/>
                    </a:cubicBezTo>
                    <a:lnTo>
                      <a:pt x="61" y="23"/>
                    </a:lnTo>
                    <a:cubicBezTo>
                      <a:pt x="42" y="23"/>
                      <a:pt x="37" y="11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9"/>
              <p:cNvSpPr/>
              <p:nvPr/>
            </p:nvSpPr>
            <p:spPr>
              <a:xfrm>
                <a:off x="4027954" y="824021"/>
                <a:ext cx="14078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24" y="30"/>
                    </a:lnTo>
                    <a:lnTo>
                      <a:pt x="24" y="49"/>
                    </a:lnTo>
                    <a:lnTo>
                      <a:pt x="55" y="49"/>
                    </a:lnTo>
                    <a:lnTo>
                      <a:pt x="55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4032285" y="843333"/>
                <a:ext cx="5595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5" extrusionOk="0">
                    <a:moveTo>
                      <a:pt x="0" y="0"/>
                    </a:moveTo>
                    <a:lnTo>
                      <a:pt x="0" y="55"/>
                    </a:lnTo>
                    <a:lnTo>
                      <a:pt x="31" y="5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4032285" y="862646"/>
                <a:ext cx="559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7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31" y="36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9"/>
              <p:cNvSpPr/>
              <p:nvPr/>
            </p:nvSpPr>
            <p:spPr>
              <a:xfrm>
                <a:off x="4138594" y="862646"/>
                <a:ext cx="6678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9"/>
              <p:cNvSpPr/>
              <p:nvPr/>
            </p:nvSpPr>
            <p:spPr>
              <a:xfrm>
                <a:off x="4138594" y="843333"/>
                <a:ext cx="6678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37" h="55" extrusionOk="0">
                    <a:moveTo>
                      <a:pt x="0" y="0"/>
                    </a:moveTo>
                    <a:lnTo>
                      <a:pt x="0" y="55"/>
                    </a:lnTo>
                    <a:lnTo>
                      <a:pt x="36" y="5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4135526" y="824021"/>
                <a:ext cx="9746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54" h="49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17" y="30"/>
                    </a:lnTo>
                    <a:lnTo>
                      <a:pt x="17" y="49"/>
                    </a:lnTo>
                    <a:lnTo>
                      <a:pt x="53" y="49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4001061" y="824021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9"/>
              <p:cNvSpPr/>
              <p:nvPr/>
            </p:nvSpPr>
            <p:spPr>
              <a:xfrm>
                <a:off x="4108633" y="824021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9"/>
              <p:cNvSpPr/>
              <p:nvPr/>
            </p:nvSpPr>
            <p:spPr>
              <a:xfrm>
                <a:off x="4054666" y="824021"/>
                <a:ext cx="14259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9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4081559" y="824021"/>
                <a:ext cx="14439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9" y="3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9"/>
              <p:cNvSpPr/>
              <p:nvPr/>
            </p:nvSpPr>
            <p:spPr>
              <a:xfrm>
                <a:off x="3948358" y="824021"/>
                <a:ext cx="13176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3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9"/>
              <p:cNvSpPr/>
              <p:nvPr/>
            </p:nvSpPr>
            <p:spPr>
              <a:xfrm>
                <a:off x="3975251" y="824021"/>
                <a:ext cx="13176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3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9"/>
              <p:cNvSpPr/>
              <p:nvPr/>
            </p:nvSpPr>
            <p:spPr>
              <a:xfrm>
                <a:off x="3925796" y="824021"/>
                <a:ext cx="8844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49"/>
                    </a:lnTo>
                    <a:lnTo>
                      <a:pt x="30" y="49"/>
                    </a:lnTo>
                    <a:lnTo>
                      <a:pt x="30" y="30"/>
                    </a:lnTo>
                    <a:lnTo>
                      <a:pt x="49" y="3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9"/>
              <p:cNvSpPr/>
              <p:nvPr/>
            </p:nvSpPr>
            <p:spPr>
              <a:xfrm>
                <a:off x="3925796" y="843333"/>
                <a:ext cx="5595" cy="992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5" extrusionOk="0">
                    <a:moveTo>
                      <a:pt x="0" y="0"/>
                    </a:moveTo>
                    <a:lnTo>
                      <a:pt x="0" y="55"/>
                    </a:lnTo>
                    <a:lnTo>
                      <a:pt x="30" y="5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3925796" y="862646"/>
                <a:ext cx="559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7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30" y="36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9"/>
              <p:cNvSpPr/>
              <p:nvPr/>
            </p:nvSpPr>
            <p:spPr>
              <a:xfrm>
                <a:off x="3889337" y="1034833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9"/>
              <p:cNvSpPr/>
              <p:nvPr/>
            </p:nvSpPr>
            <p:spPr>
              <a:xfrm>
                <a:off x="4068744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4041851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4121628" y="1034833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4014958" y="1034833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9"/>
              <p:cNvSpPr/>
              <p:nvPr/>
            </p:nvSpPr>
            <p:spPr>
              <a:xfrm>
                <a:off x="4095818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9"/>
              <p:cNvSpPr/>
              <p:nvPr/>
            </p:nvSpPr>
            <p:spPr>
              <a:xfrm>
                <a:off x="4148340" y="1034833"/>
                <a:ext cx="13176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3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3935543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3908650" y="1034833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3988246" y="1034833"/>
                <a:ext cx="140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8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3962436" y="1034833"/>
                <a:ext cx="12995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4175233" y="1034833"/>
                <a:ext cx="6678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9"/>
            <p:cNvGrpSpPr/>
            <p:nvPr/>
          </p:nvGrpSpPr>
          <p:grpSpPr>
            <a:xfrm>
              <a:off x="6648698" y="4473750"/>
              <a:ext cx="611559" cy="573527"/>
              <a:chOff x="7771648" y="4493013"/>
              <a:chExt cx="611559" cy="573527"/>
            </a:xfrm>
          </p:grpSpPr>
          <p:grpSp>
            <p:nvGrpSpPr>
              <p:cNvPr id="711" name="Google Shape;711;p9"/>
              <p:cNvGrpSpPr/>
              <p:nvPr/>
            </p:nvGrpSpPr>
            <p:grpSpPr>
              <a:xfrm>
                <a:off x="8014038" y="4493013"/>
                <a:ext cx="369169" cy="369178"/>
                <a:chOff x="9824300" y="3830138"/>
                <a:chExt cx="369169" cy="369178"/>
              </a:xfrm>
            </p:grpSpPr>
            <p:sp>
              <p:nvSpPr>
                <p:cNvPr id="712" name="Google Shape;712;p9"/>
                <p:cNvSpPr/>
                <p:nvPr/>
              </p:nvSpPr>
              <p:spPr>
                <a:xfrm>
                  <a:off x="9824300" y="3830138"/>
                  <a:ext cx="369169" cy="36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99" extrusionOk="0">
                      <a:moveTo>
                        <a:pt x="597" y="37"/>
                      </a:moveTo>
                      <a:cubicBezTo>
                        <a:pt x="602" y="48"/>
                        <a:pt x="608" y="55"/>
                        <a:pt x="614" y="67"/>
                      </a:cubicBezTo>
                      <a:cubicBezTo>
                        <a:pt x="620" y="78"/>
                        <a:pt x="620" y="91"/>
                        <a:pt x="627" y="97"/>
                      </a:cubicBezTo>
                      <a:cubicBezTo>
                        <a:pt x="627" y="102"/>
                        <a:pt x="632" y="108"/>
                        <a:pt x="632" y="108"/>
                      </a:cubicBezTo>
                      <a:cubicBezTo>
                        <a:pt x="632" y="114"/>
                        <a:pt x="638" y="120"/>
                        <a:pt x="644" y="120"/>
                      </a:cubicBezTo>
                      <a:lnTo>
                        <a:pt x="662" y="127"/>
                      </a:lnTo>
                      <a:lnTo>
                        <a:pt x="685" y="127"/>
                      </a:lnTo>
                      <a:cubicBezTo>
                        <a:pt x="685" y="127"/>
                        <a:pt x="691" y="127"/>
                        <a:pt x="691" y="132"/>
                      </a:cubicBezTo>
                      <a:lnTo>
                        <a:pt x="698" y="132"/>
                      </a:lnTo>
                      <a:cubicBezTo>
                        <a:pt x="704" y="132"/>
                        <a:pt x="710" y="132"/>
                        <a:pt x="715" y="127"/>
                      </a:cubicBezTo>
                      <a:lnTo>
                        <a:pt x="727" y="114"/>
                      </a:lnTo>
                      <a:cubicBezTo>
                        <a:pt x="734" y="108"/>
                        <a:pt x="740" y="97"/>
                        <a:pt x="745" y="91"/>
                      </a:cubicBezTo>
                      <a:cubicBezTo>
                        <a:pt x="751" y="78"/>
                        <a:pt x="762" y="72"/>
                        <a:pt x="770" y="67"/>
                      </a:cubicBezTo>
                      <a:lnTo>
                        <a:pt x="770" y="61"/>
                      </a:lnTo>
                      <a:lnTo>
                        <a:pt x="775" y="61"/>
                      </a:lnTo>
                      <a:cubicBezTo>
                        <a:pt x="781" y="67"/>
                        <a:pt x="781" y="67"/>
                        <a:pt x="787" y="67"/>
                      </a:cubicBezTo>
                      <a:lnTo>
                        <a:pt x="798" y="72"/>
                      </a:lnTo>
                      <a:cubicBezTo>
                        <a:pt x="805" y="72"/>
                        <a:pt x="817" y="78"/>
                        <a:pt x="823" y="78"/>
                      </a:cubicBezTo>
                      <a:lnTo>
                        <a:pt x="828" y="84"/>
                      </a:lnTo>
                      <a:lnTo>
                        <a:pt x="828" y="120"/>
                      </a:lnTo>
                      <a:lnTo>
                        <a:pt x="828" y="150"/>
                      </a:lnTo>
                      <a:lnTo>
                        <a:pt x="823" y="168"/>
                      </a:lnTo>
                      <a:cubicBezTo>
                        <a:pt x="823" y="174"/>
                        <a:pt x="828" y="180"/>
                        <a:pt x="834" y="185"/>
                      </a:cubicBezTo>
                      <a:cubicBezTo>
                        <a:pt x="834" y="185"/>
                        <a:pt x="841" y="185"/>
                        <a:pt x="847" y="191"/>
                      </a:cubicBezTo>
                      <a:lnTo>
                        <a:pt x="858" y="198"/>
                      </a:lnTo>
                      <a:lnTo>
                        <a:pt x="883" y="210"/>
                      </a:lnTo>
                      <a:cubicBezTo>
                        <a:pt x="888" y="215"/>
                        <a:pt x="894" y="215"/>
                        <a:pt x="900" y="215"/>
                      </a:cubicBezTo>
                      <a:cubicBezTo>
                        <a:pt x="900" y="215"/>
                        <a:pt x="918" y="204"/>
                        <a:pt x="941" y="191"/>
                      </a:cubicBezTo>
                      <a:cubicBezTo>
                        <a:pt x="954" y="185"/>
                        <a:pt x="960" y="185"/>
                        <a:pt x="971" y="180"/>
                      </a:cubicBezTo>
                      <a:lnTo>
                        <a:pt x="977" y="180"/>
                      </a:lnTo>
                      <a:lnTo>
                        <a:pt x="1013" y="221"/>
                      </a:lnTo>
                      <a:lnTo>
                        <a:pt x="1013" y="227"/>
                      </a:lnTo>
                      <a:cubicBezTo>
                        <a:pt x="1013" y="234"/>
                        <a:pt x="1007" y="245"/>
                        <a:pt x="1001" y="257"/>
                      </a:cubicBezTo>
                      <a:cubicBezTo>
                        <a:pt x="995" y="275"/>
                        <a:pt x="984" y="298"/>
                        <a:pt x="984" y="298"/>
                      </a:cubicBezTo>
                      <a:cubicBezTo>
                        <a:pt x="977" y="305"/>
                        <a:pt x="977" y="311"/>
                        <a:pt x="984" y="317"/>
                      </a:cubicBezTo>
                      <a:lnTo>
                        <a:pt x="995" y="334"/>
                      </a:lnTo>
                      <a:lnTo>
                        <a:pt x="1007" y="347"/>
                      </a:lnTo>
                      <a:cubicBezTo>
                        <a:pt x="1007" y="353"/>
                        <a:pt x="1013" y="358"/>
                        <a:pt x="1013" y="358"/>
                      </a:cubicBezTo>
                      <a:cubicBezTo>
                        <a:pt x="1013" y="364"/>
                        <a:pt x="1020" y="370"/>
                        <a:pt x="1031" y="370"/>
                      </a:cubicBezTo>
                      <a:lnTo>
                        <a:pt x="1114" y="370"/>
                      </a:lnTo>
                      <a:lnTo>
                        <a:pt x="1114" y="377"/>
                      </a:lnTo>
                      <a:cubicBezTo>
                        <a:pt x="1114" y="383"/>
                        <a:pt x="1120" y="388"/>
                        <a:pt x="1127" y="394"/>
                      </a:cubicBezTo>
                      <a:lnTo>
                        <a:pt x="1127" y="413"/>
                      </a:lnTo>
                      <a:cubicBezTo>
                        <a:pt x="1133" y="413"/>
                        <a:pt x="1133" y="413"/>
                        <a:pt x="1133" y="418"/>
                      </a:cubicBezTo>
                      <a:lnTo>
                        <a:pt x="1133" y="424"/>
                      </a:lnTo>
                      <a:lnTo>
                        <a:pt x="1108" y="448"/>
                      </a:lnTo>
                      <a:lnTo>
                        <a:pt x="1084" y="471"/>
                      </a:lnTo>
                      <a:lnTo>
                        <a:pt x="1073" y="477"/>
                      </a:lnTo>
                      <a:cubicBezTo>
                        <a:pt x="1067" y="484"/>
                        <a:pt x="1061" y="490"/>
                        <a:pt x="1067" y="495"/>
                      </a:cubicBezTo>
                      <a:lnTo>
                        <a:pt x="1067" y="501"/>
                      </a:lnTo>
                      <a:lnTo>
                        <a:pt x="1067" y="507"/>
                      </a:lnTo>
                      <a:lnTo>
                        <a:pt x="1067" y="526"/>
                      </a:lnTo>
                      <a:cubicBezTo>
                        <a:pt x="1067" y="526"/>
                        <a:pt x="1073" y="531"/>
                        <a:pt x="1073" y="537"/>
                      </a:cubicBezTo>
                      <a:lnTo>
                        <a:pt x="1073" y="548"/>
                      </a:lnTo>
                      <a:cubicBezTo>
                        <a:pt x="1073" y="556"/>
                        <a:pt x="1078" y="561"/>
                        <a:pt x="1084" y="567"/>
                      </a:cubicBezTo>
                      <a:lnTo>
                        <a:pt x="1097" y="567"/>
                      </a:lnTo>
                      <a:cubicBezTo>
                        <a:pt x="1108" y="573"/>
                        <a:pt x="1114" y="578"/>
                        <a:pt x="1127" y="584"/>
                      </a:cubicBezTo>
                      <a:cubicBezTo>
                        <a:pt x="1138" y="584"/>
                        <a:pt x="1150" y="591"/>
                        <a:pt x="1156" y="597"/>
                      </a:cubicBezTo>
                      <a:lnTo>
                        <a:pt x="1163" y="597"/>
                      </a:lnTo>
                      <a:lnTo>
                        <a:pt x="1163" y="608"/>
                      </a:lnTo>
                      <a:lnTo>
                        <a:pt x="1163" y="627"/>
                      </a:lnTo>
                      <a:lnTo>
                        <a:pt x="1163" y="638"/>
                      </a:lnTo>
                      <a:cubicBezTo>
                        <a:pt x="1156" y="644"/>
                        <a:pt x="1156" y="650"/>
                        <a:pt x="1156" y="656"/>
                      </a:cubicBezTo>
                      <a:cubicBezTo>
                        <a:pt x="1150" y="663"/>
                        <a:pt x="1138" y="663"/>
                        <a:pt x="1120" y="668"/>
                      </a:cubicBezTo>
                      <a:cubicBezTo>
                        <a:pt x="1114" y="674"/>
                        <a:pt x="1103" y="674"/>
                        <a:pt x="1091" y="680"/>
                      </a:cubicBezTo>
                      <a:lnTo>
                        <a:pt x="1078" y="680"/>
                      </a:lnTo>
                      <a:cubicBezTo>
                        <a:pt x="1073" y="686"/>
                        <a:pt x="1067" y="686"/>
                        <a:pt x="1067" y="698"/>
                      </a:cubicBezTo>
                      <a:lnTo>
                        <a:pt x="1061" y="710"/>
                      </a:lnTo>
                      <a:lnTo>
                        <a:pt x="1061" y="716"/>
                      </a:lnTo>
                      <a:lnTo>
                        <a:pt x="1061" y="721"/>
                      </a:lnTo>
                      <a:lnTo>
                        <a:pt x="1048" y="746"/>
                      </a:lnTo>
                      <a:cubicBezTo>
                        <a:pt x="1048" y="751"/>
                        <a:pt x="1048" y="763"/>
                        <a:pt x="1056" y="763"/>
                      </a:cubicBezTo>
                      <a:lnTo>
                        <a:pt x="1091" y="799"/>
                      </a:lnTo>
                      <a:cubicBezTo>
                        <a:pt x="1097" y="806"/>
                        <a:pt x="1103" y="817"/>
                        <a:pt x="1108" y="823"/>
                      </a:cubicBezTo>
                      <a:lnTo>
                        <a:pt x="1114" y="829"/>
                      </a:lnTo>
                      <a:lnTo>
                        <a:pt x="1108" y="829"/>
                      </a:lnTo>
                      <a:cubicBezTo>
                        <a:pt x="1108" y="834"/>
                        <a:pt x="1108" y="841"/>
                        <a:pt x="1103" y="847"/>
                      </a:cubicBezTo>
                      <a:lnTo>
                        <a:pt x="1097" y="853"/>
                      </a:lnTo>
                      <a:cubicBezTo>
                        <a:pt x="1097" y="859"/>
                        <a:pt x="1091" y="864"/>
                        <a:pt x="1091" y="870"/>
                      </a:cubicBezTo>
                      <a:lnTo>
                        <a:pt x="1084" y="877"/>
                      </a:lnTo>
                      <a:lnTo>
                        <a:pt x="1084" y="883"/>
                      </a:lnTo>
                      <a:cubicBezTo>
                        <a:pt x="1078" y="877"/>
                        <a:pt x="1061" y="877"/>
                        <a:pt x="1048" y="877"/>
                      </a:cubicBezTo>
                      <a:cubicBezTo>
                        <a:pt x="1025" y="877"/>
                        <a:pt x="1001" y="870"/>
                        <a:pt x="1001" y="870"/>
                      </a:cubicBezTo>
                      <a:cubicBezTo>
                        <a:pt x="995" y="870"/>
                        <a:pt x="990" y="870"/>
                        <a:pt x="984" y="877"/>
                      </a:cubicBezTo>
                      <a:lnTo>
                        <a:pt x="965" y="900"/>
                      </a:lnTo>
                      <a:lnTo>
                        <a:pt x="954" y="919"/>
                      </a:lnTo>
                      <a:cubicBezTo>
                        <a:pt x="948" y="924"/>
                        <a:pt x="948" y="930"/>
                        <a:pt x="948" y="936"/>
                      </a:cubicBezTo>
                      <a:cubicBezTo>
                        <a:pt x="948" y="936"/>
                        <a:pt x="954" y="960"/>
                        <a:pt x="965" y="984"/>
                      </a:cubicBezTo>
                      <a:cubicBezTo>
                        <a:pt x="965" y="996"/>
                        <a:pt x="971" y="1002"/>
                        <a:pt x="971" y="1013"/>
                      </a:cubicBezTo>
                      <a:lnTo>
                        <a:pt x="971" y="1020"/>
                      </a:lnTo>
                      <a:lnTo>
                        <a:pt x="965" y="1026"/>
                      </a:lnTo>
                      <a:cubicBezTo>
                        <a:pt x="960" y="1026"/>
                        <a:pt x="960" y="1032"/>
                        <a:pt x="954" y="1037"/>
                      </a:cubicBezTo>
                      <a:lnTo>
                        <a:pt x="930" y="1056"/>
                      </a:lnTo>
                      <a:lnTo>
                        <a:pt x="924" y="1049"/>
                      </a:lnTo>
                      <a:cubicBezTo>
                        <a:pt x="918" y="1049"/>
                        <a:pt x="905" y="1043"/>
                        <a:pt x="894" y="1037"/>
                      </a:cubicBezTo>
                      <a:cubicBezTo>
                        <a:pt x="888" y="1032"/>
                        <a:pt x="877" y="1026"/>
                        <a:pt x="870" y="1020"/>
                      </a:cubicBezTo>
                      <a:cubicBezTo>
                        <a:pt x="864" y="1013"/>
                        <a:pt x="858" y="1013"/>
                        <a:pt x="858" y="1013"/>
                      </a:cubicBezTo>
                      <a:cubicBezTo>
                        <a:pt x="855" y="1010"/>
                        <a:pt x="853" y="1009"/>
                        <a:pt x="850" y="1009"/>
                      </a:cubicBezTo>
                      <a:cubicBezTo>
                        <a:pt x="847" y="1009"/>
                        <a:pt x="844" y="1010"/>
                        <a:pt x="841" y="1013"/>
                      </a:cubicBezTo>
                      <a:lnTo>
                        <a:pt x="823" y="1020"/>
                      </a:lnTo>
                      <a:lnTo>
                        <a:pt x="817" y="1026"/>
                      </a:lnTo>
                      <a:lnTo>
                        <a:pt x="798" y="1032"/>
                      </a:lnTo>
                      <a:lnTo>
                        <a:pt x="792" y="1032"/>
                      </a:lnTo>
                      <a:lnTo>
                        <a:pt x="792" y="1037"/>
                      </a:lnTo>
                      <a:cubicBezTo>
                        <a:pt x="781" y="1037"/>
                        <a:pt x="781" y="1043"/>
                        <a:pt x="781" y="1049"/>
                      </a:cubicBezTo>
                      <a:lnTo>
                        <a:pt x="781" y="1067"/>
                      </a:lnTo>
                      <a:cubicBezTo>
                        <a:pt x="781" y="1073"/>
                        <a:pt x="775" y="1084"/>
                        <a:pt x="775" y="1097"/>
                      </a:cubicBezTo>
                      <a:cubicBezTo>
                        <a:pt x="775" y="1109"/>
                        <a:pt x="775" y="1120"/>
                        <a:pt x="770" y="1133"/>
                      </a:cubicBezTo>
                      <a:lnTo>
                        <a:pt x="745" y="1144"/>
                      </a:lnTo>
                      <a:cubicBezTo>
                        <a:pt x="734" y="1144"/>
                        <a:pt x="721" y="1144"/>
                        <a:pt x="715" y="1150"/>
                      </a:cubicBezTo>
                      <a:cubicBezTo>
                        <a:pt x="710" y="1144"/>
                        <a:pt x="698" y="1133"/>
                        <a:pt x="691" y="1120"/>
                      </a:cubicBezTo>
                      <a:cubicBezTo>
                        <a:pt x="685" y="1109"/>
                        <a:pt x="680" y="1103"/>
                        <a:pt x="674" y="1092"/>
                      </a:cubicBezTo>
                      <a:lnTo>
                        <a:pt x="668" y="1079"/>
                      </a:lnTo>
                      <a:cubicBezTo>
                        <a:pt x="662" y="1073"/>
                        <a:pt x="655" y="1073"/>
                        <a:pt x="650" y="1073"/>
                      </a:cubicBezTo>
                      <a:lnTo>
                        <a:pt x="597" y="1073"/>
                      </a:lnTo>
                      <a:cubicBezTo>
                        <a:pt x="591" y="1073"/>
                        <a:pt x="584" y="1079"/>
                        <a:pt x="578" y="1084"/>
                      </a:cubicBezTo>
                      <a:cubicBezTo>
                        <a:pt x="578" y="1084"/>
                        <a:pt x="567" y="1109"/>
                        <a:pt x="555" y="1127"/>
                      </a:cubicBezTo>
                      <a:cubicBezTo>
                        <a:pt x="548" y="1139"/>
                        <a:pt x="542" y="1150"/>
                        <a:pt x="537" y="1156"/>
                      </a:cubicBezTo>
                      <a:lnTo>
                        <a:pt x="507" y="1156"/>
                      </a:lnTo>
                      <a:lnTo>
                        <a:pt x="501" y="1150"/>
                      </a:lnTo>
                      <a:lnTo>
                        <a:pt x="477" y="1150"/>
                      </a:lnTo>
                      <a:lnTo>
                        <a:pt x="477" y="1144"/>
                      </a:lnTo>
                      <a:cubicBezTo>
                        <a:pt x="477" y="1139"/>
                        <a:pt x="471" y="1127"/>
                        <a:pt x="471" y="1114"/>
                      </a:cubicBezTo>
                      <a:cubicBezTo>
                        <a:pt x="471" y="1103"/>
                        <a:pt x="465" y="1092"/>
                        <a:pt x="465" y="1084"/>
                      </a:cubicBezTo>
                      <a:lnTo>
                        <a:pt x="465" y="1067"/>
                      </a:lnTo>
                      <a:cubicBezTo>
                        <a:pt x="459" y="1062"/>
                        <a:pt x="459" y="1056"/>
                        <a:pt x="454" y="1056"/>
                      </a:cubicBezTo>
                      <a:lnTo>
                        <a:pt x="424" y="1043"/>
                      </a:lnTo>
                      <a:cubicBezTo>
                        <a:pt x="418" y="1043"/>
                        <a:pt x="418" y="1043"/>
                        <a:pt x="412" y="1037"/>
                      </a:cubicBezTo>
                      <a:lnTo>
                        <a:pt x="399" y="1032"/>
                      </a:lnTo>
                      <a:cubicBezTo>
                        <a:pt x="394" y="1032"/>
                        <a:pt x="388" y="1032"/>
                        <a:pt x="382" y="1037"/>
                      </a:cubicBezTo>
                      <a:lnTo>
                        <a:pt x="369" y="1043"/>
                      </a:lnTo>
                      <a:lnTo>
                        <a:pt x="347" y="1067"/>
                      </a:lnTo>
                      <a:cubicBezTo>
                        <a:pt x="334" y="1073"/>
                        <a:pt x="328" y="1079"/>
                        <a:pt x="316" y="1084"/>
                      </a:cubicBezTo>
                      <a:lnTo>
                        <a:pt x="311" y="1084"/>
                      </a:lnTo>
                      <a:cubicBezTo>
                        <a:pt x="311" y="1084"/>
                        <a:pt x="305" y="1079"/>
                        <a:pt x="298" y="1073"/>
                      </a:cubicBezTo>
                      <a:lnTo>
                        <a:pt x="292" y="1073"/>
                      </a:lnTo>
                      <a:cubicBezTo>
                        <a:pt x="286" y="1067"/>
                        <a:pt x="281" y="1062"/>
                        <a:pt x="275" y="1062"/>
                      </a:cubicBezTo>
                      <a:lnTo>
                        <a:pt x="269" y="1056"/>
                      </a:lnTo>
                      <a:lnTo>
                        <a:pt x="269" y="1049"/>
                      </a:lnTo>
                      <a:cubicBezTo>
                        <a:pt x="269" y="1043"/>
                        <a:pt x="269" y="1032"/>
                        <a:pt x="275" y="1020"/>
                      </a:cubicBezTo>
                      <a:cubicBezTo>
                        <a:pt x="275" y="996"/>
                        <a:pt x="286" y="971"/>
                        <a:pt x="286" y="971"/>
                      </a:cubicBezTo>
                      <a:cubicBezTo>
                        <a:pt x="286" y="966"/>
                        <a:pt x="281" y="960"/>
                        <a:pt x="281" y="954"/>
                      </a:cubicBezTo>
                      <a:lnTo>
                        <a:pt x="256" y="936"/>
                      </a:lnTo>
                      <a:lnTo>
                        <a:pt x="245" y="919"/>
                      </a:lnTo>
                      <a:lnTo>
                        <a:pt x="239" y="919"/>
                      </a:lnTo>
                      <a:cubicBezTo>
                        <a:pt x="239" y="915"/>
                        <a:pt x="233" y="910"/>
                        <a:pt x="227" y="910"/>
                      </a:cubicBezTo>
                      <a:cubicBezTo>
                        <a:pt x="225" y="910"/>
                        <a:pt x="222" y="911"/>
                        <a:pt x="221" y="913"/>
                      </a:cubicBezTo>
                      <a:cubicBezTo>
                        <a:pt x="221" y="913"/>
                        <a:pt x="198" y="919"/>
                        <a:pt x="179" y="924"/>
                      </a:cubicBezTo>
                      <a:cubicBezTo>
                        <a:pt x="168" y="924"/>
                        <a:pt x="155" y="924"/>
                        <a:pt x="144" y="930"/>
                      </a:cubicBezTo>
                      <a:lnTo>
                        <a:pt x="138" y="930"/>
                      </a:lnTo>
                      <a:lnTo>
                        <a:pt x="138" y="919"/>
                      </a:lnTo>
                      <a:cubicBezTo>
                        <a:pt x="132" y="919"/>
                        <a:pt x="126" y="913"/>
                        <a:pt x="126" y="906"/>
                      </a:cubicBezTo>
                      <a:lnTo>
                        <a:pt x="119" y="894"/>
                      </a:lnTo>
                      <a:cubicBezTo>
                        <a:pt x="114" y="889"/>
                        <a:pt x="114" y="889"/>
                        <a:pt x="108" y="883"/>
                      </a:cubicBezTo>
                      <a:lnTo>
                        <a:pt x="114" y="877"/>
                      </a:lnTo>
                      <a:cubicBezTo>
                        <a:pt x="114" y="870"/>
                        <a:pt x="119" y="859"/>
                        <a:pt x="132" y="847"/>
                      </a:cubicBezTo>
                      <a:cubicBezTo>
                        <a:pt x="138" y="841"/>
                        <a:pt x="144" y="829"/>
                        <a:pt x="149" y="823"/>
                      </a:cubicBezTo>
                      <a:lnTo>
                        <a:pt x="155" y="811"/>
                      </a:lnTo>
                      <a:cubicBezTo>
                        <a:pt x="162" y="806"/>
                        <a:pt x="162" y="799"/>
                        <a:pt x="162" y="793"/>
                      </a:cubicBezTo>
                      <a:lnTo>
                        <a:pt x="155" y="781"/>
                      </a:lnTo>
                      <a:cubicBezTo>
                        <a:pt x="155" y="781"/>
                        <a:pt x="155" y="776"/>
                        <a:pt x="149" y="776"/>
                      </a:cubicBezTo>
                      <a:lnTo>
                        <a:pt x="149" y="770"/>
                      </a:lnTo>
                      <a:lnTo>
                        <a:pt x="144" y="746"/>
                      </a:lnTo>
                      <a:cubicBezTo>
                        <a:pt x="138" y="740"/>
                        <a:pt x="132" y="734"/>
                        <a:pt x="126" y="734"/>
                      </a:cubicBezTo>
                      <a:lnTo>
                        <a:pt x="114" y="727"/>
                      </a:lnTo>
                      <a:cubicBezTo>
                        <a:pt x="102" y="727"/>
                        <a:pt x="91" y="727"/>
                        <a:pt x="83" y="721"/>
                      </a:cubicBezTo>
                      <a:cubicBezTo>
                        <a:pt x="72" y="721"/>
                        <a:pt x="61" y="716"/>
                        <a:pt x="48" y="716"/>
                      </a:cubicBezTo>
                      <a:lnTo>
                        <a:pt x="42" y="710"/>
                      </a:lnTo>
                      <a:lnTo>
                        <a:pt x="42" y="691"/>
                      </a:lnTo>
                      <a:lnTo>
                        <a:pt x="42" y="686"/>
                      </a:lnTo>
                      <a:cubicBezTo>
                        <a:pt x="36" y="680"/>
                        <a:pt x="36" y="674"/>
                        <a:pt x="36" y="674"/>
                      </a:cubicBezTo>
                      <a:lnTo>
                        <a:pt x="36" y="656"/>
                      </a:lnTo>
                      <a:cubicBezTo>
                        <a:pt x="42" y="650"/>
                        <a:pt x="55" y="644"/>
                        <a:pt x="66" y="638"/>
                      </a:cubicBezTo>
                      <a:cubicBezTo>
                        <a:pt x="91" y="627"/>
                        <a:pt x="108" y="614"/>
                        <a:pt x="108" y="614"/>
                      </a:cubicBezTo>
                      <a:cubicBezTo>
                        <a:pt x="114" y="614"/>
                        <a:pt x="119" y="608"/>
                        <a:pt x="119" y="597"/>
                      </a:cubicBezTo>
                      <a:lnTo>
                        <a:pt x="119" y="573"/>
                      </a:lnTo>
                      <a:lnTo>
                        <a:pt x="119" y="561"/>
                      </a:lnTo>
                      <a:lnTo>
                        <a:pt x="119" y="548"/>
                      </a:lnTo>
                      <a:cubicBezTo>
                        <a:pt x="119" y="537"/>
                        <a:pt x="119" y="531"/>
                        <a:pt x="114" y="531"/>
                      </a:cubicBezTo>
                      <a:lnTo>
                        <a:pt x="102" y="520"/>
                      </a:lnTo>
                      <a:cubicBezTo>
                        <a:pt x="96" y="520"/>
                        <a:pt x="83" y="507"/>
                        <a:pt x="72" y="501"/>
                      </a:cubicBezTo>
                      <a:lnTo>
                        <a:pt x="48" y="477"/>
                      </a:lnTo>
                      <a:cubicBezTo>
                        <a:pt x="48" y="471"/>
                        <a:pt x="48" y="460"/>
                        <a:pt x="55" y="454"/>
                      </a:cubicBezTo>
                      <a:lnTo>
                        <a:pt x="61" y="424"/>
                      </a:lnTo>
                      <a:lnTo>
                        <a:pt x="66" y="424"/>
                      </a:lnTo>
                      <a:cubicBezTo>
                        <a:pt x="72" y="424"/>
                        <a:pt x="83" y="418"/>
                        <a:pt x="96" y="418"/>
                      </a:cubicBezTo>
                      <a:lnTo>
                        <a:pt x="144" y="418"/>
                      </a:lnTo>
                      <a:cubicBezTo>
                        <a:pt x="149" y="418"/>
                        <a:pt x="155" y="413"/>
                        <a:pt x="162" y="405"/>
                      </a:cubicBezTo>
                      <a:lnTo>
                        <a:pt x="162" y="400"/>
                      </a:lnTo>
                      <a:cubicBezTo>
                        <a:pt x="162" y="400"/>
                        <a:pt x="162" y="394"/>
                        <a:pt x="168" y="394"/>
                      </a:cubicBezTo>
                      <a:lnTo>
                        <a:pt x="174" y="383"/>
                      </a:lnTo>
                      <a:cubicBezTo>
                        <a:pt x="174" y="383"/>
                        <a:pt x="174" y="377"/>
                        <a:pt x="179" y="370"/>
                      </a:cubicBezTo>
                      <a:lnTo>
                        <a:pt x="185" y="358"/>
                      </a:lnTo>
                      <a:lnTo>
                        <a:pt x="185" y="341"/>
                      </a:lnTo>
                      <a:cubicBezTo>
                        <a:pt x="185" y="341"/>
                        <a:pt x="179" y="334"/>
                        <a:pt x="174" y="328"/>
                      </a:cubicBezTo>
                      <a:cubicBezTo>
                        <a:pt x="174" y="317"/>
                        <a:pt x="162" y="311"/>
                        <a:pt x="155" y="298"/>
                      </a:cubicBezTo>
                      <a:cubicBezTo>
                        <a:pt x="149" y="287"/>
                        <a:pt x="149" y="281"/>
                        <a:pt x="144" y="270"/>
                      </a:cubicBezTo>
                      <a:lnTo>
                        <a:pt x="144" y="262"/>
                      </a:lnTo>
                      <a:lnTo>
                        <a:pt x="162" y="245"/>
                      </a:lnTo>
                      <a:cubicBezTo>
                        <a:pt x="162" y="240"/>
                        <a:pt x="168" y="234"/>
                        <a:pt x="174" y="227"/>
                      </a:cubicBezTo>
                      <a:lnTo>
                        <a:pt x="179" y="221"/>
                      </a:lnTo>
                      <a:lnTo>
                        <a:pt x="185" y="221"/>
                      </a:lnTo>
                      <a:cubicBezTo>
                        <a:pt x="191" y="221"/>
                        <a:pt x="204" y="227"/>
                        <a:pt x="215" y="234"/>
                      </a:cubicBezTo>
                      <a:cubicBezTo>
                        <a:pt x="234" y="240"/>
                        <a:pt x="256" y="245"/>
                        <a:pt x="256" y="245"/>
                      </a:cubicBezTo>
                      <a:cubicBezTo>
                        <a:pt x="259" y="248"/>
                        <a:pt x="263" y="250"/>
                        <a:pt x="266" y="250"/>
                      </a:cubicBezTo>
                      <a:cubicBezTo>
                        <a:pt x="269" y="250"/>
                        <a:pt x="272" y="248"/>
                        <a:pt x="275" y="245"/>
                      </a:cubicBezTo>
                      <a:lnTo>
                        <a:pt x="298" y="227"/>
                      </a:lnTo>
                      <a:lnTo>
                        <a:pt x="316" y="210"/>
                      </a:lnTo>
                      <a:cubicBezTo>
                        <a:pt x="322" y="204"/>
                        <a:pt x="328" y="198"/>
                        <a:pt x="322" y="191"/>
                      </a:cubicBezTo>
                      <a:cubicBezTo>
                        <a:pt x="322" y="191"/>
                        <a:pt x="322" y="168"/>
                        <a:pt x="316" y="144"/>
                      </a:cubicBezTo>
                      <a:lnTo>
                        <a:pt x="316" y="108"/>
                      </a:lnTo>
                      <a:lnTo>
                        <a:pt x="322" y="102"/>
                      </a:lnTo>
                      <a:cubicBezTo>
                        <a:pt x="328" y="102"/>
                        <a:pt x="334" y="97"/>
                        <a:pt x="341" y="97"/>
                      </a:cubicBezTo>
                      <a:lnTo>
                        <a:pt x="352" y="91"/>
                      </a:lnTo>
                      <a:cubicBezTo>
                        <a:pt x="358" y="91"/>
                        <a:pt x="358" y="84"/>
                        <a:pt x="364" y="84"/>
                      </a:cubicBezTo>
                      <a:lnTo>
                        <a:pt x="369" y="84"/>
                      </a:lnTo>
                      <a:cubicBezTo>
                        <a:pt x="377" y="91"/>
                        <a:pt x="388" y="97"/>
                        <a:pt x="394" y="108"/>
                      </a:cubicBezTo>
                      <a:cubicBezTo>
                        <a:pt x="412" y="120"/>
                        <a:pt x="429" y="138"/>
                        <a:pt x="429" y="138"/>
                      </a:cubicBezTo>
                      <a:cubicBezTo>
                        <a:pt x="435" y="144"/>
                        <a:pt x="441" y="144"/>
                        <a:pt x="448" y="144"/>
                      </a:cubicBezTo>
                      <a:lnTo>
                        <a:pt x="471" y="138"/>
                      </a:lnTo>
                      <a:lnTo>
                        <a:pt x="477" y="132"/>
                      </a:lnTo>
                      <a:lnTo>
                        <a:pt x="501" y="132"/>
                      </a:lnTo>
                      <a:cubicBezTo>
                        <a:pt x="507" y="127"/>
                        <a:pt x="512" y="127"/>
                        <a:pt x="512" y="114"/>
                      </a:cubicBezTo>
                      <a:lnTo>
                        <a:pt x="519" y="102"/>
                      </a:lnTo>
                      <a:cubicBezTo>
                        <a:pt x="519" y="97"/>
                        <a:pt x="525" y="84"/>
                        <a:pt x="525" y="72"/>
                      </a:cubicBezTo>
                      <a:cubicBezTo>
                        <a:pt x="531" y="61"/>
                        <a:pt x="537" y="42"/>
                        <a:pt x="537" y="37"/>
                      </a:cubicBezTo>
                      <a:close/>
                      <a:moveTo>
                        <a:pt x="525" y="1"/>
                      </a:moveTo>
                      <a:cubicBezTo>
                        <a:pt x="519" y="1"/>
                        <a:pt x="512" y="7"/>
                        <a:pt x="507" y="12"/>
                      </a:cubicBezTo>
                      <a:cubicBezTo>
                        <a:pt x="507" y="12"/>
                        <a:pt x="501" y="37"/>
                        <a:pt x="489" y="61"/>
                      </a:cubicBezTo>
                      <a:cubicBezTo>
                        <a:pt x="489" y="72"/>
                        <a:pt x="484" y="84"/>
                        <a:pt x="484" y="97"/>
                      </a:cubicBezTo>
                      <a:lnTo>
                        <a:pt x="477" y="97"/>
                      </a:lnTo>
                      <a:cubicBezTo>
                        <a:pt x="477" y="97"/>
                        <a:pt x="471" y="97"/>
                        <a:pt x="465" y="102"/>
                      </a:cubicBezTo>
                      <a:lnTo>
                        <a:pt x="448" y="108"/>
                      </a:lnTo>
                      <a:lnTo>
                        <a:pt x="418" y="78"/>
                      </a:lnTo>
                      <a:lnTo>
                        <a:pt x="394" y="55"/>
                      </a:lnTo>
                      <a:lnTo>
                        <a:pt x="382" y="48"/>
                      </a:lnTo>
                      <a:cubicBezTo>
                        <a:pt x="377" y="42"/>
                        <a:pt x="369" y="42"/>
                        <a:pt x="364" y="42"/>
                      </a:cubicBezTo>
                      <a:lnTo>
                        <a:pt x="352" y="48"/>
                      </a:lnTo>
                      <a:cubicBezTo>
                        <a:pt x="347" y="55"/>
                        <a:pt x="341" y="55"/>
                        <a:pt x="334" y="61"/>
                      </a:cubicBezTo>
                      <a:lnTo>
                        <a:pt x="322" y="61"/>
                      </a:lnTo>
                      <a:cubicBezTo>
                        <a:pt x="316" y="67"/>
                        <a:pt x="311" y="72"/>
                        <a:pt x="305" y="72"/>
                      </a:cubicBezTo>
                      <a:lnTo>
                        <a:pt x="298" y="78"/>
                      </a:lnTo>
                      <a:cubicBezTo>
                        <a:pt x="292" y="78"/>
                        <a:pt x="286" y="84"/>
                        <a:pt x="286" y="84"/>
                      </a:cubicBezTo>
                      <a:cubicBezTo>
                        <a:pt x="281" y="91"/>
                        <a:pt x="281" y="97"/>
                        <a:pt x="281" y="102"/>
                      </a:cubicBezTo>
                      <a:lnTo>
                        <a:pt x="281" y="150"/>
                      </a:lnTo>
                      <a:cubicBezTo>
                        <a:pt x="286" y="162"/>
                        <a:pt x="286" y="180"/>
                        <a:pt x="286" y="185"/>
                      </a:cubicBezTo>
                      <a:lnTo>
                        <a:pt x="275" y="198"/>
                      </a:lnTo>
                      <a:lnTo>
                        <a:pt x="269" y="204"/>
                      </a:lnTo>
                      <a:lnTo>
                        <a:pt x="262" y="210"/>
                      </a:lnTo>
                      <a:cubicBezTo>
                        <a:pt x="251" y="210"/>
                        <a:pt x="239" y="204"/>
                        <a:pt x="226" y="198"/>
                      </a:cubicBezTo>
                      <a:cubicBezTo>
                        <a:pt x="215" y="191"/>
                        <a:pt x="204" y="191"/>
                        <a:pt x="191" y="185"/>
                      </a:cubicBezTo>
                      <a:lnTo>
                        <a:pt x="174" y="185"/>
                      </a:lnTo>
                      <a:cubicBezTo>
                        <a:pt x="172" y="183"/>
                        <a:pt x="170" y="183"/>
                        <a:pt x="168" y="183"/>
                      </a:cubicBezTo>
                      <a:cubicBezTo>
                        <a:pt x="165" y="183"/>
                        <a:pt x="162" y="185"/>
                        <a:pt x="162" y="185"/>
                      </a:cubicBezTo>
                      <a:lnTo>
                        <a:pt x="155" y="191"/>
                      </a:lnTo>
                      <a:lnTo>
                        <a:pt x="149" y="198"/>
                      </a:lnTo>
                      <a:lnTo>
                        <a:pt x="144" y="204"/>
                      </a:lnTo>
                      <a:cubicBezTo>
                        <a:pt x="144" y="210"/>
                        <a:pt x="138" y="215"/>
                        <a:pt x="132" y="221"/>
                      </a:cubicBezTo>
                      <a:lnTo>
                        <a:pt x="114" y="240"/>
                      </a:lnTo>
                      <a:lnTo>
                        <a:pt x="108" y="257"/>
                      </a:lnTo>
                      <a:cubicBezTo>
                        <a:pt x="102" y="257"/>
                        <a:pt x="102" y="270"/>
                        <a:pt x="102" y="275"/>
                      </a:cubicBezTo>
                      <a:lnTo>
                        <a:pt x="114" y="287"/>
                      </a:lnTo>
                      <a:cubicBezTo>
                        <a:pt x="114" y="293"/>
                        <a:pt x="119" y="305"/>
                        <a:pt x="126" y="317"/>
                      </a:cubicBezTo>
                      <a:cubicBezTo>
                        <a:pt x="132" y="328"/>
                        <a:pt x="138" y="341"/>
                        <a:pt x="144" y="347"/>
                      </a:cubicBezTo>
                      <a:lnTo>
                        <a:pt x="149" y="347"/>
                      </a:lnTo>
                      <a:lnTo>
                        <a:pt x="144" y="353"/>
                      </a:lnTo>
                      <a:cubicBezTo>
                        <a:pt x="144" y="358"/>
                        <a:pt x="138" y="364"/>
                        <a:pt x="138" y="364"/>
                      </a:cubicBezTo>
                      <a:lnTo>
                        <a:pt x="132" y="377"/>
                      </a:lnTo>
                      <a:lnTo>
                        <a:pt x="132" y="383"/>
                      </a:lnTo>
                      <a:lnTo>
                        <a:pt x="96" y="383"/>
                      </a:lnTo>
                      <a:cubicBezTo>
                        <a:pt x="83" y="383"/>
                        <a:pt x="66" y="388"/>
                        <a:pt x="61" y="388"/>
                      </a:cubicBezTo>
                      <a:lnTo>
                        <a:pt x="42" y="388"/>
                      </a:lnTo>
                      <a:cubicBezTo>
                        <a:pt x="36" y="394"/>
                        <a:pt x="31" y="394"/>
                        <a:pt x="31" y="400"/>
                      </a:cubicBezTo>
                      <a:lnTo>
                        <a:pt x="19" y="441"/>
                      </a:lnTo>
                      <a:cubicBezTo>
                        <a:pt x="12" y="454"/>
                        <a:pt x="12" y="465"/>
                        <a:pt x="12" y="471"/>
                      </a:cubicBezTo>
                      <a:lnTo>
                        <a:pt x="6" y="484"/>
                      </a:lnTo>
                      <a:cubicBezTo>
                        <a:pt x="6" y="490"/>
                        <a:pt x="6" y="495"/>
                        <a:pt x="12" y="501"/>
                      </a:cubicBezTo>
                      <a:cubicBezTo>
                        <a:pt x="12" y="501"/>
                        <a:pt x="36" y="520"/>
                        <a:pt x="55" y="531"/>
                      </a:cubicBezTo>
                      <a:cubicBezTo>
                        <a:pt x="66" y="537"/>
                        <a:pt x="72" y="548"/>
                        <a:pt x="83" y="548"/>
                      </a:cubicBezTo>
                      <a:lnTo>
                        <a:pt x="83" y="556"/>
                      </a:lnTo>
                      <a:lnTo>
                        <a:pt x="83" y="573"/>
                      </a:lnTo>
                      <a:lnTo>
                        <a:pt x="83" y="591"/>
                      </a:lnTo>
                      <a:cubicBezTo>
                        <a:pt x="72" y="591"/>
                        <a:pt x="61" y="597"/>
                        <a:pt x="48" y="608"/>
                      </a:cubicBezTo>
                      <a:cubicBezTo>
                        <a:pt x="31" y="620"/>
                        <a:pt x="6" y="633"/>
                        <a:pt x="6" y="633"/>
                      </a:cubicBezTo>
                      <a:cubicBezTo>
                        <a:pt x="1" y="638"/>
                        <a:pt x="1" y="644"/>
                        <a:pt x="1" y="650"/>
                      </a:cubicBezTo>
                      <a:lnTo>
                        <a:pt x="1" y="663"/>
                      </a:lnTo>
                      <a:lnTo>
                        <a:pt x="1" y="674"/>
                      </a:lnTo>
                      <a:cubicBezTo>
                        <a:pt x="1" y="680"/>
                        <a:pt x="6" y="686"/>
                        <a:pt x="6" y="691"/>
                      </a:cubicBezTo>
                      <a:lnTo>
                        <a:pt x="6" y="698"/>
                      </a:lnTo>
                      <a:cubicBezTo>
                        <a:pt x="6" y="710"/>
                        <a:pt x="6" y="716"/>
                        <a:pt x="12" y="721"/>
                      </a:cubicBezTo>
                      <a:lnTo>
                        <a:pt x="12" y="734"/>
                      </a:lnTo>
                      <a:cubicBezTo>
                        <a:pt x="12" y="740"/>
                        <a:pt x="19" y="746"/>
                        <a:pt x="25" y="746"/>
                      </a:cubicBezTo>
                      <a:lnTo>
                        <a:pt x="42" y="751"/>
                      </a:lnTo>
                      <a:cubicBezTo>
                        <a:pt x="48" y="751"/>
                        <a:pt x="61" y="757"/>
                        <a:pt x="72" y="757"/>
                      </a:cubicBezTo>
                      <a:cubicBezTo>
                        <a:pt x="83" y="763"/>
                        <a:pt x="96" y="763"/>
                        <a:pt x="108" y="763"/>
                      </a:cubicBezTo>
                      <a:lnTo>
                        <a:pt x="114" y="763"/>
                      </a:lnTo>
                      <a:lnTo>
                        <a:pt x="119" y="781"/>
                      </a:lnTo>
                      <a:lnTo>
                        <a:pt x="119" y="787"/>
                      </a:lnTo>
                      <a:lnTo>
                        <a:pt x="119" y="793"/>
                      </a:lnTo>
                      <a:lnTo>
                        <a:pt x="126" y="799"/>
                      </a:lnTo>
                      <a:lnTo>
                        <a:pt x="119" y="799"/>
                      </a:lnTo>
                      <a:cubicBezTo>
                        <a:pt x="114" y="811"/>
                        <a:pt x="108" y="817"/>
                        <a:pt x="102" y="829"/>
                      </a:cubicBezTo>
                      <a:cubicBezTo>
                        <a:pt x="96" y="841"/>
                        <a:pt x="83" y="847"/>
                        <a:pt x="78" y="859"/>
                      </a:cubicBezTo>
                      <a:lnTo>
                        <a:pt x="72" y="870"/>
                      </a:lnTo>
                      <a:cubicBezTo>
                        <a:pt x="72" y="877"/>
                        <a:pt x="66" y="883"/>
                        <a:pt x="72" y="889"/>
                      </a:cubicBezTo>
                      <a:lnTo>
                        <a:pt x="78" y="900"/>
                      </a:lnTo>
                      <a:cubicBezTo>
                        <a:pt x="83" y="906"/>
                        <a:pt x="83" y="913"/>
                        <a:pt x="91" y="919"/>
                      </a:cubicBezTo>
                      <a:lnTo>
                        <a:pt x="96" y="924"/>
                      </a:lnTo>
                      <a:cubicBezTo>
                        <a:pt x="96" y="930"/>
                        <a:pt x="102" y="936"/>
                        <a:pt x="108" y="941"/>
                      </a:cubicBezTo>
                      <a:lnTo>
                        <a:pt x="108" y="949"/>
                      </a:lnTo>
                      <a:lnTo>
                        <a:pt x="114" y="954"/>
                      </a:lnTo>
                      <a:lnTo>
                        <a:pt x="119" y="960"/>
                      </a:lnTo>
                      <a:cubicBezTo>
                        <a:pt x="119" y="966"/>
                        <a:pt x="132" y="966"/>
                        <a:pt x="138" y="966"/>
                      </a:cubicBezTo>
                      <a:lnTo>
                        <a:pt x="149" y="966"/>
                      </a:lnTo>
                      <a:cubicBezTo>
                        <a:pt x="162" y="960"/>
                        <a:pt x="174" y="960"/>
                        <a:pt x="185" y="960"/>
                      </a:cubicBezTo>
                      <a:cubicBezTo>
                        <a:pt x="198" y="954"/>
                        <a:pt x="215" y="949"/>
                        <a:pt x="221" y="949"/>
                      </a:cubicBezTo>
                      <a:lnTo>
                        <a:pt x="234" y="960"/>
                      </a:lnTo>
                      <a:lnTo>
                        <a:pt x="245" y="971"/>
                      </a:lnTo>
                      <a:cubicBezTo>
                        <a:pt x="245" y="984"/>
                        <a:pt x="239" y="996"/>
                        <a:pt x="239" y="1007"/>
                      </a:cubicBezTo>
                      <a:cubicBezTo>
                        <a:pt x="234" y="1026"/>
                        <a:pt x="234" y="1037"/>
                        <a:pt x="234" y="1043"/>
                      </a:cubicBezTo>
                      <a:lnTo>
                        <a:pt x="226" y="1062"/>
                      </a:lnTo>
                      <a:cubicBezTo>
                        <a:pt x="226" y="1067"/>
                        <a:pt x="234" y="1073"/>
                        <a:pt x="234" y="1079"/>
                      </a:cubicBezTo>
                      <a:lnTo>
                        <a:pt x="239" y="1079"/>
                      </a:lnTo>
                      <a:lnTo>
                        <a:pt x="245" y="1084"/>
                      </a:lnTo>
                      <a:lnTo>
                        <a:pt x="251" y="1092"/>
                      </a:lnTo>
                      <a:cubicBezTo>
                        <a:pt x="256" y="1092"/>
                        <a:pt x="262" y="1097"/>
                        <a:pt x="269" y="1103"/>
                      </a:cubicBezTo>
                      <a:lnTo>
                        <a:pt x="281" y="1109"/>
                      </a:lnTo>
                      <a:cubicBezTo>
                        <a:pt x="286" y="1109"/>
                        <a:pt x="292" y="1114"/>
                        <a:pt x="292" y="1114"/>
                      </a:cubicBezTo>
                      <a:lnTo>
                        <a:pt x="305" y="1120"/>
                      </a:lnTo>
                      <a:cubicBezTo>
                        <a:pt x="311" y="1127"/>
                        <a:pt x="311" y="1127"/>
                        <a:pt x="316" y="1127"/>
                      </a:cubicBezTo>
                      <a:cubicBezTo>
                        <a:pt x="316" y="1127"/>
                        <a:pt x="322" y="1127"/>
                        <a:pt x="322" y="1120"/>
                      </a:cubicBezTo>
                      <a:lnTo>
                        <a:pt x="341" y="1114"/>
                      </a:lnTo>
                      <a:cubicBezTo>
                        <a:pt x="347" y="1109"/>
                        <a:pt x="358" y="1103"/>
                        <a:pt x="364" y="1097"/>
                      </a:cubicBezTo>
                      <a:cubicBezTo>
                        <a:pt x="377" y="1084"/>
                        <a:pt x="388" y="1079"/>
                        <a:pt x="394" y="1073"/>
                      </a:cubicBezTo>
                      <a:lnTo>
                        <a:pt x="412" y="1073"/>
                      </a:lnTo>
                      <a:lnTo>
                        <a:pt x="412" y="1079"/>
                      </a:lnTo>
                      <a:lnTo>
                        <a:pt x="429" y="1084"/>
                      </a:lnTo>
                      <a:cubicBezTo>
                        <a:pt x="429" y="1097"/>
                        <a:pt x="435" y="1109"/>
                        <a:pt x="435" y="1120"/>
                      </a:cubicBezTo>
                      <a:cubicBezTo>
                        <a:pt x="441" y="1133"/>
                        <a:pt x="441" y="1144"/>
                        <a:pt x="448" y="1156"/>
                      </a:cubicBezTo>
                      <a:lnTo>
                        <a:pt x="448" y="1169"/>
                      </a:lnTo>
                      <a:cubicBezTo>
                        <a:pt x="454" y="1174"/>
                        <a:pt x="454" y="1180"/>
                        <a:pt x="459" y="1180"/>
                      </a:cubicBezTo>
                      <a:lnTo>
                        <a:pt x="471" y="1186"/>
                      </a:lnTo>
                      <a:lnTo>
                        <a:pt x="495" y="1186"/>
                      </a:lnTo>
                      <a:lnTo>
                        <a:pt x="501" y="1192"/>
                      </a:lnTo>
                      <a:lnTo>
                        <a:pt x="531" y="1192"/>
                      </a:lnTo>
                      <a:cubicBezTo>
                        <a:pt x="542" y="1192"/>
                        <a:pt x="548" y="1199"/>
                        <a:pt x="548" y="1199"/>
                      </a:cubicBezTo>
                      <a:cubicBezTo>
                        <a:pt x="555" y="1199"/>
                        <a:pt x="561" y="1192"/>
                        <a:pt x="561" y="1186"/>
                      </a:cubicBezTo>
                      <a:cubicBezTo>
                        <a:pt x="561" y="1186"/>
                        <a:pt x="578" y="1169"/>
                        <a:pt x="591" y="1144"/>
                      </a:cubicBezTo>
                      <a:cubicBezTo>
                        <a:pt x="597" y="1133"/>
                        <a:pt x="602" y="1120"/>
                        <a:pt x="608" y="1109"/>
                      </a:cubicBezTo>
                      <a:lnTo>
                        <a:pt x="644" y="1109"/>
                      </a:lnTo>
                      <a:lnTo>
                        <a:pt x="644" y="1114"/>
                      </a:lnTo>
                      <a:cubicBezTo>
                        <a:pt x="650" y="1120"/>
                        <a:pt x="655" y="1133"/>
                        <a:pt x="662" y="1139"/>
                      </a:cubicBezTo>
                      <a:cubicBezTo>
                        <a:pt x="680" y="1163"/>
                        <a:pt x="691" y="1180"/>
                        <a:pt x="691" y="1180"/>
                      </a:cubicBezTo>
                      <a:cubicBezTo>
                        <a:pt x="698" y="1186"/>
                        <a:pt x="704" y="1186"/>
                        <a:pt x="710" y="1186"/>
                      </a:cubicBezTo>
                      <a:lnTo>
                        <a:pt x="721" y="1186"/>
                      </a:lnTo>
                      <a:cubicBezTo>
                        <a:pt x="734" y="1180"/>
                        <a:pt x="740" y="1180"/>
                        <a:pt x="751" y="1174"/>
                      </a:cubicBezTo>
                      <a:lnTo>
                        <a:pt x="792" y="1163"/>
                      </a:lnTo>
                      <a:cubicBezTo>
                        <a:pt x="798" y="1163"/>
                        <a:pt x="805" y="1156"/>
                        <a:pt x="805" y="1150"/>
                      </a:cubicBezTo>
                      <a:lnTo>
                        <a:pt x="805" y="1133"/>
                      </a:lnTo>
                      <a:cubicBezTo>
                        <a:pt x="811" y="1127"/>
                        <a:pt x="811" y="1114"/>
                        <a:pt x="811" y="1103"/>
                      </a:cubicBezTo>
                      <a:cubicBezTo>
                        <a:pt x="811" y="1092"/>
                        <a:pt x="817" y="1079"/>
                        <a:pt x="817" y="1067"/>
                      </a:cubicBezTo>
                      <a:lnTo>
                        <a:pt x="817" y="1062"/>
                      </a:lnTo>
                      <a:lnTo>
                        <a:pt x="828" y="1056"/>
                      </a:lnTo>
                      <a:cubicBezTo>
                        <a:pt x="828" y="1056"/>
                        <a:pt x="834" y="1056"/>
                        <a:pt x="841" y="1049"/>
                      </a:cubicBezTo>
                      <a:lnTo>
                        <a:pt x="847" y="1049"/>
                      </a:lnTo>
                      <a:cubicBezTo>
                        <a:pt x="858" y="1056"/>
                        <a:pt x="870" y="1062"/>
                        <a:pt x="877" y="1067"/>
                      </a:cubicBezTo>
                      <a:cubicBezTo>
                        <a:pt x="888" y="1073"/>
                        <a:pt x="900" y="1079"/>
                        <a:pt x="905" y="1084"/>
                      </a:cubicBezTo>
                      <a:lnTo>
                        <a:pt x="924" y="1092"/>
                      </a:lnTo>
                      <a:lnTo>
                        <a:pt x="941" y="1092"/>
                      </a:lnTo>
                      <a:lnTo>
                        <a:pt x="977" y="1062"/>
                      </a:lnTo>
                      <a:lnTo>
                        <a:pt x="990" y="1049"/>
                      </a:lnTo>
                      <a:lnTo>
                        <a:pt x="995" y="1043"/>
                      </a:lnTo>
                      <a:cubicBezTo>
                        <a:pt x="1001" y="1043"/>
                        <a:pt x="1001" y="1043"/>
                        <a:pt x="1001" y="1037"/>
                      </a:cubicBezTo>
                      <a:lnTo>
                        <a:pt x="1007" y="1037"/>
                      </a:lnTo>
                      <a:cubicBezTo>
                        <a:pt x="1013" y="1032"/>
                        <a:pt x="1013" y="1026"/>
                        <a:pt x="1013" y="1020"/>
                      </a:cubicBezTo>
                      <a:lnTo>
                        <a:pt x="1007" y="1002"/>
                      </a:lnTo>
                      <a:cubicBezTo>
                        <a:pt x="1007" y="996"/>
                        <a:pt x="1001" y="984"/>
                        <a:pt x="995" y="971"/>
                      </a:cubicBezTo>
                      <a:cubicBezTo>
                        <a:pt x="995" y="954"/>
                        <a:pt x="990" y="941"/>
                        <a:pt x="984" y="936"/>
                      </a:cubicBezTo>
                      <a:lnTo>
                        <a:pt x="995" y="924"/>
                      </a:lnTo>
                      <a:lnTo>
                        <a:pt x="995" y="919"/>
                      </a:lnTo>
                      <a:lnTo>
                        <a:pt x="1007" y="906"/>
                      </a:lnTo>
                      <a:cubicBezTo>
                        <a:pt x="1020" y="906"/>
                        <a:pt x="1031" y="913"/>
                        <a:pt x="1043" y="913"/>
                      </a:cubicBezTo>
                      <a:cubicBezTo>
                        <a:pt x="1067" y="913"/>
                        <a:pt x="1097" y="919"/>
                        <a:pt x="1097" y="919"/>
                      </a:cubicBezTo>
                      <a:cubicBezTo>
                        <a:pt x="1103" y="919"/>
                        <a:pt x="1108" y="913"/>
                        <a:pt x="1108" y="906"/>
                      </a:cubicBezTo>
                      <a:cubicBezTo>
                        <a:pt x="1108" y="906"/>
                        <a:pt x="1114" y="900"/>
                        <a:pt x="1120" y="894"/>
                      </a:cubicBezTo>
                      <a:lnTo>
                        <a:pt x="1120" y="889"/>
                      </a:lnTo>
                      <a:cubicBezTo>
                        <a:pt x="1127" y="883"/>
                        <a:pt x="1127" y="877"/>
                        <a:pt x="1133" y="870"/>
                      </a:cubicBezTo>
                      <a:lnTo>
                        <a:pt x="1138" y="859"/>
                      </a:lnTo>
                      <a:cubicBezTo>
                        <a:pt x="1138" y="853"/>
                        <a:pt x="1144" y="847"/>
                        <a:pt x="1144" y="841"/>
                      </a:cubicBezTo>
                      <a:lnTo>
                        <a:pt x="1150" y="834"/>
                      </a:lnTo>
                      <a:cubicBezTo>
                        <a:pt x="1150" y="823"/>
                        <a:pt x="1150" y="817"/>
                        <a:pt x="1144" y="811"/>
                      </a:cubicBezTo>
                      <a:lnTo>
                        <a:pt x="1138" y="799"/>
                      </a:lnTo>
                      <a:cubicBezTo>
                        <a:pt x="1133" y="793"/>
                        <a:pt x="1120" y="787"/>
                        <a:pt x="1114" y="776"/>
                      </a:cubicBezTo>
                      <a:cubicBezTo>
                        <a:pt x="1103" y="763"/>
                        <a:pt x="1097" y="751"/>
                        <a:pt x="1091" y="746"/>
                      </a:cubicBezTo>
                      <a:lnTo>
                        <a:pt x="1091" y="734"/>
                      </a:lnTo>
                      <a:lnTo>
                        <a:pt x="1097" y="721"/>
                      </a:lnTo>
                      <a:lnTo>
                        <a:pt x="1097" y="716"/>
                      </a:lnTo>
                      <a:lnTo>
                        <a:pt x="1103" y="710"/>
                      </a:lnTo>
                      <a:cubicBezTo>
                        <a:pt x="1108" y="710"/>
                        <a:pt x="1120" y="710"/>
                        <a:pt x="1133" y="704"/>
                      </a:cubicBezTo>
                      <a:cubicBezTo>
                        <a:pt x="1156" y="698"/>
                        <a:pt x="1180" y="686"/>
                        <a:pt x="1180" y="686"/>
                      </a:cubicBezTo>
                      <a:cubicBezTo>
                        <a:pt x="1186" y="686"/>
                        <a:pt x="1191" y="680"/>
                        <a:pt x="1191" y="674"/>
                      </a:cubicBezTo>
                      <a:lnTo>
                        <a:pt x="1191" y="656"/>
                      </a:lnTo>
                      <a:cubicBezTo>
                        <a:pt x="1191" y="650"/>
                        <a:pt x="1191" y="644"/>
                        <a:pt x="1198" y="638"/>
                      </a:cubicBezTo>
                      <a:lnTo>
                        <a:pt x="1198" y="627"/>
                      </a:lnTo>
                      <a:lnTo>
                        <a:pt x="1198" y="608"/>
                      </a:lnTo>
                      <a:lnTo>
                        <a:pt x="1198" y="603"/>
                      </a:lnTo>
                      <a:lnTo>
                        <a:pt x="1198" y="584"/>
                      </a:lnTo>
                      <a:cubicBezTo>
                        <a:pt x="1198" y="578"/>
                        <a:pt x="1191" y="573"/>
                        <a:pt x="1186" y="573"/>
                      </a:cubicBezTo>
                      <a:lnTo>
                        <a:pt x="1174" y="567"/>
                      </a:lnTo>
                      <a:cubicBezTo>
                        <a:pt x="1163" y="561"/>
                        <a:pt x="1156" y="556"/>
                        <a:pt x="1144" y="548"/>
                      </a:cubicBezTo>
                      <a:cubicBezTo>
                        <a:pt x="1133" y="543"/>
                        <a:pt x="1120" y="537"/>
                        <a:pt x="1108" y="537"/>
                      </a:cubicBezTo>
                      <a:lnTo>
                        <a:pt x="1108" y="531"/>
                      </a:lnTo>
                      <a:cubicBezTo>
                        <a:pt x="1108" y="526"/>
                        <a:pt x="1103" y="520"/>
                        <a:pt x="1103" y="520"/>
                      </a:cubicBezTo>
                      <a:lnTo>
                        <a:pt x="1103" y="501"/>
                      </a:lnTo>
                      <a:lnTo>
                        <a:pt x="1103" y="495"/>
                      </a:lnTo>
                      <a:cubicBezTo>
                        <a:pt x="1114" y="490"/>
                        <a:pt x="1120" y="484"/>
                        <a:pt x="1133" y="477"/>
                      </a:cubicBezTo>
                      <a:cubicBezTo>
                        <a:pt x="1138" y="465"/>
                        <a:pt x="1150" y="460"/>
                        <a:pt x="1156" y="454"/>
                      </a:cubicBezTo>
                      <a:cubicBezTo>
                        <a:pt x="1156" y="448"/>
                        <a:pt x="1163" y="448"/>
                        <a:pt x="1163" y="441"/>
                      </a:cubicBezTo>
                      <a:lnTo>
                        <a:pt x="1168" y="441"/>
                      </a:lnTo>
                      <a:cubicBezTo>
                        <a:pt x="1174" y="435"/>
                        <a:pt x="1174" y="430"/>
                        <a:pt x="1168" y="424"/>
                      </a:cubicBezTo>
                      <a:lnTo>
                        <a:pt x="1168" y="405"/>
                      </a:lnTo>
                      <a:cubicBezTo>
                        <a:pt x="1163" y="405"/>
                        <a:pt x="1163" y="400"/>
                        <a:pt x="1163" y="394"/>
                      </a:cubicBezTo>
                      <a:lnTo>
                        <a:pt x="1156" y="383"/>
                      </a:lnTo>
                      <a:cubicBezTo>
                        <a:pt x="1156" y="377"/>
                        <a:pt x="1150" y="364"/>
                        <a:pt x="1150" y="358"/>
                      </a:cubicBezTo>
                      <a:lnTo>
                        <a:pt x="1144" y="347"/>
                      </a:lnTo>
                      <a:cubicBezTo>
                        <a:pt x="1138" y="347"/>
                        <a:pt x="1138" y="341"/>
                        <a:pt x="1138" y="341"/>
                      </a:cubicBezTo>
                      <a:cubicBezTo>
                        <a:pt x="1138" y="341"/>
                        <a:pt x="1133" y="334"/>
                        <a:pt x="1127" y="334"/>
                      </a:cubicBezTo>
                      <a:lnTo>
                        <a:pt x="1037" y="334"/>
                      </a:lnTo>
                      <a:lnTo>
                        <a:pt x="1037" y="328"/>
                      </a:lnTo>
                      <a:lnTo>
                        <a:pt x="1031" y="317"/>
                      </a:lnTo>
                      <a:lnTo>
                        <a:pt x="1025" y="317"/>
                      </a:lnTo>
                      <a:lnTo>
                        <a:pt x="1020" y="305"/>
                      </a:lnTo>
                      <a:cubicBezTo>
                        <a:pt x="1025" y="293"/>
                        <a:pt x="1031" y="281"/>
                        <a:pt x="1037" y="270"/>
                      </a:cubicBezTo>
                      <a:cubicBezTo>
                        <a:pt x="1037" y="257"/>
                        <a:pt x="1043" y="245"/>
                        <a:pt x="1048" y="240"/>
                      </a:cubicBezTo>
                      <a:lnTo>
                        <a:pt x="1056" y="221"/>
                      </a:lnTo>
                      <a:cubicBezTo>
                        <a:pt x="1056" y="215"/>
                        <a:pt x="1056" y="210"/>
                        <a:pt x="1048" y="204"/>
                      </a:cubicBezTo>
                      <a:lnTo>
                        <a:pt x="1043" y="191"/>
                      </a:lnTo>
                      <a:lnTo>
                        <a:pt x="1020" y="174"/>
                      </a:lnTo>
                      <a:lnTo>
                        <a:pt x="1001" y="155"/>
                      </a:lnTo>
                      <a:cubicBezTo>
                        <a:pt x="995" y="150"/>
                        <a:pt x="990" y="144"/>
                        <a:pt x="990" y="144"/>
                      </a:cubicBezTo>
                      <a:cubicBezTo>
                        <a:pt x="987" y="141"/>
                        <a:pt x="984" y="140"/>
                        <a:pt x="980" y="140"/>
                      </a:cubicBezTo>
                      <a:cubicBezTo>
                        <a:pt x="977" y="140"/>
                        <a:pt x="974" y="141"/>
                        <a:pt x="971" y="144"/>
                      </a:cubicBezTo>
                      <a:lnTo>
                        <a:pt x="960" y="150"/>
                      </a:lnTo>
                      <a:cubicBezTo>
                        <a:pt x="948" y="150"/>
                        <a:pt x="935" y="155"/>
                        <a:pt x="924" y="162"/>
                      </a:cubicBezTo>
                      <a:cubicBezTo>
                        <a:pt x="913" y="168"/>
                        <a:pt x="900" y="174"/>
                        <a:pt x="894" y="180"/>
                      </a:cubicBezTo>
                      <a:lnTo>
                        <a:pt x="883" y="168"/>
                      </a:lnTo>
                      <a:lnTo>
                        <a:pt x="877" y="168"/>
                      </a:lnTo>
                      <a:lnTo>
                        <a:pt x="864" y="162"/>
                      </a:lnTo>
                      <a:lnTo>
                        <a:pt x="864" y="155"/>
                      </a:lnTo>
                      <a:lnTo>
                        <a:pt x="864" y="120"/>
                      </a:lnTo>
                      <a:cubicBezTo>
                        <a:pt x="864" y="97"/>
                        <a:pt x="858" y="72"/>
                        <a:pt x="858" y="67"/>
                      </a:cubicBezTo>
                      <a:cubicBezTo>
                        <a:pt x="858" y="61"/>
                        <a:pt x="858" y="61"/>
                        <a:pt x="853" y="55"/>
                      </a:cubicBezTo>
                      <a:lnTo>
                        <a:pt x="847" y="55"/>
                      </a:lnTo>
                      <a:lnTo>
                        <a:pt x="834" y="48"/>
                      </a:lnTo>
                      <a:cubicBezTo>
                        <a:pt x="828" y="42"/>
                        <a:pt x="823" y="42"/>
                        <a:pt x="811" y="37"/>
                      </a:cubicBezTo>
                      <a:lnTo>
                        <a:pt x="798" y="31"/>
                      </a:lnTo>
                      <a:lnTo>
                        <a:pt x="787" y="31"/>
                      </a:lnTo>
                      <a:lnTo>
                        <a:pt x="775" y="25"/>
                      </a:lnTo>
                      <a:cubicBezTo>
                        <a:pt x="762" y="25"/>
                        <a:pt x="757" y="25"/>
                        <a:pt x="757" y="31"/>
                      </a:cubicBezTo>
                      <a:lnTo>
                        <a:pt x="751" y="31"/>
                      </a:lnTo>
                      <a:lnTo>
                        <a:pt x="745" y="37"/>
                      </a:lnTo>
                      <a:cubicBezTo>
                        <a:pt x="740" y="48"/>
                        <a:pt x="727" y="55"/>
                        <a:pt x="721" y="67"/>
                      </a:cubicBezTo>
                      <a:cubicBezTo>
                        <a:pt x="710" y="72"/>
                        <a:pt x="704" y="84"/>
                        <a:pt x="698" y="91"/>
                      </a:cubicBezTo>
                      <a:lnTo>
                        <a:pt x="698" y="97"/>
                      </a:lnTo>
                      <a:lnTo>
                        <a:pt x="691" y="91"/>
                      </a:lnTo>
                      <a:lnTo>
                        <a:pt x="662" y="91"/>
                      </a:lnTo>
                      <a:cubicBezTo>
                        <a:pt x="662" y="84"/>
                        <a:pt x="662" y="84"/>
                        <a:pt x="655" y="84"/>
                      </a:cubicBezTo>
                      <a:cubicBezTo>
                        <a:pt x="655" y="78"/>
                        <a:pt x="650" y="67"/>
                        <a:pt x="644" y="55"/>
                      </a:cubicBezTo>
                      <a:cubicBezTo>
                        <a:pt x="638" y="42"/>
                        <a:pt x="632" y="31"/>
                        <a:pt x="632" y="19"/>
                      </a:cubicBezTo>
                      <a:lnTo>
                        <a:pt x="627" y="7"/>
                      </a:lnTo>
                      <a:cubicBezTo>
                        <a:pt x="620" y="1"/>
                        <a:pt x="614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9"/>
                <p:cNvSpPr/>
                <p:nvPr/>
              </p:nvSpPr>
              <p:spPr>
                <a:xfrm>
                  <a:off x="9932680" y="3888947"/>
                  <a:ext cx="152409" cy="10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346" extrusionOk="0">
                      <a:moveTo>
                        <a:pt x="245" y="36"/>
                      </a:moveTo>
                      <a:cubicBezTo>
                        <a:pt x="322" y="36"/>
                        <a:pt x="393" y="54"/>
                        <a:pt x="446" y="102"/>
                      </a:cubicBezTo>
                      <a:lnTo>
                        <a:pt x="245" y="304"/>
                      </a:lnTo>
                      <a:lnTo>
                        <a:pt x="42" y="102"/>
                      </a:lnTo>
                      <a:cubicBezTo>
                        <a:pt x="102" y="54"/>
                        <a:pt x="173" y="36"/>
                        <a:pt x="245" y="36"/>
                      </a:cubicBezTo>
                      <a:close/>
                      <a:moveTo>
                        <a:pt x="245" y="0"/>
                      </a:moveTo>
                      <a:cubicBezTo>
                        <a:pt x="160" y="0"/>
                        <a:pt x="72" y="30"/>
                        <a:pt x="6" y="84"/>
                      </a:cubicBezTo>
                      <a:cubicBezTo>
                        <a:pt x="0" y="90"/>
                        <a:pt x="0" y="90"/>
                        <a:pt x="0" y="96"/>
                      </a:cubicBezTo>
                      <a:cubicBezTo>
                        <a:pt x="0" y="102"/>
                        <a:pt x="0" y="107"/>
                        <a:pt x="6" y="107"/>
                      </a:cubicBezTo>
                      <a:lnTo>
                        <a:pt x="232" y="340"/>
                      </a:lnTo>
                      <a:cubicBezTo>
                        <a:pt x="239" y="346"/>
                        <a:pt x="245" y="346"/>
                        <a:pt x="245" y="346"/>
                      </a:cubicBezTo>
                      <a:cubicBezTo>
                        <a:pt x="250" y="346"/>
                        <a:pt x="256" y="346"/>
                        <a:pt x="256" y="340"/>
                      </a:cubicBezTo>
                      <a:lnTo>
                        <a:pt x="489" y="107"/>
                      </a:lnTo>
                      <a:cubicBezTo>
                        <a:pt x="495" y="107"/>
                        <a:pt x="495" y="102"/>
                        <a:pt x="495" y="96"/>
                      </a:cubicBezTo>
                      <a:cubicBezTo>
                        <a:pt x="495" y="90"/>
                        <a:pt x="495" y="90"/>
                        <a:pt x="489" y="84"/>
                      </a:cubicBezTo>
                      <a:cubicBezTo>
                        <a:pt x="418" y="30"/>
                        <a:pt x="333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9"/>
                <p:cNvSpPr/>
                <p:nvPr/>
              </p:nvSpPr>
              <p:spPr>
                <a:xfrm>
                  <a:off x="9932680" y="4032430"/>
                  <a:ext cx="152409" cy="106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345" extrusionOk="0">
                      <a:moveTo>
                        <a:pt x="245" y="41"/>
                      </a:moveTo>
                      <a:lnTo>
                        <a:pt x="446" y="243"/>
                      </a:lnTo>
                      <a:cubicBezTo>
                        <a:pt x="393" y="292"/>
                        <a:pt x="322" y="309"/>
                        <a:pt x="245" y="309"/>
                      </a:cubicBezTo>
                      <a:cubicBezTo>
                        <a:pt x="173" y="309"/>
                        <a:pt x="102" y="292"/>
                        <a:pt x="42" y="243"/>
                      </a:cubicBezTo>
                      <a:lnTo>
                        <a:pt x="245" y="41"/>
                      </a:lnTo>
                      <a:close/>
                      <a:moveTo>
                        <a:pt x="244" y="0"/>
                      </a:moveTo>
                      <a:cubicBezTo>
                        <a:pt x="240" y="0"/>
                        <a:pt x="235" y="2"/>
                        <a:pt x="232" y="6"/>
                      </a:cubicBezTo>
                      <a:lnTo>
                        <a:pt x="6" y="237"/>
                      </a:lnTo>
                      <a:cubicBezTo>
                        <a:pt x="0" y="237"/>
                        <a:pt x="0" y="243"/>
                        <a:pt x="0" y="249"/>
                      </a:cubicBezTo>
                      <a:cubicBezTo>
                        <a:pt x="0" y="256"/>
                        <a:pt x="0" y="256"/>
                        <a:pt x="6" y="262"/>
                      </a:cubicBezTo>
                      <a:cubicBezTo>
                        <a:pt x="72" y="314"/>
                        <a:pt x="160" y="345"/>
                        <a:pt x="245" y="345"/>
                      </a:cubicBezTo>
                      <a:cubicBezTo>
                        <a:pt x="333" y="345"/>
                        <a:pt x="418" y="314"/>
                        <a:pt x="489" y="262"/>
                      </a:cubicBezTo>
                      <a:cubicBezTo>
                        <a:pt x="495" y="256"/>
                        <a:pt x="495" y="256"/>
                        <a:pt x="495" y="249"/>
                      </a:cubicBezTo>
                      <a:cubicBezTo>
                        <a:pt x="495" y="243"/>
                        <a:pt x="495" y="237"/>
                        <a:pt x="489" y="237"/>
                      </a:cubicBezTo>
                      <a:lnTo>
                        <a:pt x="256" y="6"/>
                      </a:lnTo>
                      <a:cubicBezTo>
                        <a:pt x="253" y="2"/>
                        <a:pt x="249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9"/>
                <p:cNvSpPr/>
                <p:nvPr/>
              </p:nvSpPr>
              <p:spPr>
                <a:xfrm>
                  <a:off x="9874180" y="3936672"/>
                  <a:ext cx="117309" cy="15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502" extrusionOk="0">
                      <a:moveTo>
                        <a:pt x="130" y="48"/>
                      </a:moveTo>
                      <a:lnTo>
                        <a:pt x="333" y="251"/>
                      </a:lnTo>
                      <a:lnTo>
                        <a:pt x="130" y="453"/>
                      </a:lnTo>
                      <a:cubicBezTo>
                        <a:pt x="42" y="334"/>
                        <a:pt x="42" y="167"/>
                        <a:pt x="130" y="48"/>
                      </a:cubicBezTo>
                      <a:close/>
                      <a:moveTo>
                        <a:pt x="130" y="1"/>
                      </a:moveTo>
                      <a:cubicBezTo>
                        <a:pt x="124" y="1"/>
                        <a:pt x="119" y="7"/>
                        <a:pt x="113" y="7"/>
                      </a:cubicBezTo>
                      <a:cubicBezTo>
                        <a:pt x="0" y="149"/>
                        <a:pt x="0" y="352"/>
                        <a:pt x="113" y="495"/>
                      </a:cubicBezTo>
                      <a:cubicBezTo>
                        <a:pt x="119" y="495"/>
                        <a:pt x="124" y="501"/>
                        <a:pt x="130" y="501"/>
                      </a:cubicBezTo>
                      <a:cubicBezTo>
                        <a:pt x="130" y="501"/>
                        <a:pt x="136" y="495"/>
                        <a:pt x="143" y="495"/>
                      </a:cubicBezTo>
                      <a:lnTo>
                        <a:pt x="369" y="262"/>
                      </a:lnTo>
                      <a:cubicBezTo>
                        <a:pt x="380" y="257"/>
                        <a:pt x="380" y="245"/>
                        <a:pt x="369" y="238"/>
                      </a:cubicBezTo>
                      <a:lnTo>
                        <a:pt x="143" y="7"/>
                      </a:lnTo>
                      <a:cubicBezTo>
                        <a:pt x="136" y="7"/>
                        <a:pt x="130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9"/>
                <p:cNvSpPr/>
                <p:nvPr/>
              </p:nvSpPr>
              <p:spPr>
                <a:xfrm>
                  <a:off x="10025973" y="3936672"/>
                  <a:ext cx="117617" cy="15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502" extrusionOk="0">
                      <a:moveTo>
                        <a:pt x="250" y="48"/>
                      </a:moveTo>
                      <a:cubicBezTo>
                        <a:pt x="335" y="167"/>
                        <a:pt x="335" y="334"/>
                        <a:pt x="250" y="453"/>
                      </a:cubicBezTo>
                      <a:lnTo>
                        <a:pt x="49" y="251"/>
                      </a:lnTo>
                      <a:lnTo>
                        <a:pt x="250" y="48"/>
                      </a:lnTo>
                      <a:close/>
                      <a:moveTo>
                        <a:pt x="250" y="1"/>
                      </a:moveTo>
                      <a:cubicBezTo>
                        <a:pt x="245" y="1"/>
                        <a:pt x="239" y="7"/>
                        <a:pt x="239" y="7"/>
                      </a:cubicBezTo>
                      <a:lnTo>
                        <a:pt x="7" y="238"/>
                      </a:lnTo>
                      <a:cubicBezTo>
                        <a:pt x="0" y="245"/>
                        <a:pt x="0" y="257"/>
                        <a:pt x="7" y="262"/>
                      </a:cubicBezTo>
                      <a:lnTo>
                        <a:pt x="239" y="495"/>
                      </a:lnTo>
                      <a:cubicBezTo>
                        <a:pt x="239" y="495"/>
                        <a:pt x="245" y="501"/>
                        <a:pt x="250" y="501"/>
                      </a:cubicBezTo>
                      <a:cubicBezTo>
                        <a:pt x="258" y="501"/>
                        <a:pt x="263" y="495"/>
                        <a:pt x="263" y="495"/>
                      </a:cubicBezTo>
                      <a:cubicBezTo>
                        <a:pt x="382" y="352"/>
                        <a:pt x="382" y="149"/>
                        <a:pt x="263" y="7"/>
                      </a:cubicBezTo>
                      <a:cubicBezTo>
                        <a:pt x="263" y="7"/>
                        <a:pt x="258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9"/>
                <p:cNvSpPr/>
                <p:nvPr/>
              </p:nvSpPr>
              <p:spPr>
                <a:xfrm>
                  <a:off x="9991181" y="3995174"/>
                  <a:ext cx="35100" cy="36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20" extrusionOk="0">
                      <a:moveTo>
                        <a:pt x="55" y="37"/>
                      </a:moveTo>
                      <a:cubicBezTo>
                        <a:pt x="66" y="37"/>
                        <a:pt x="78" y="48"/>
                        <a:pt x="78" y="61"/>
                      </a:cubicBezTo>
                      <a:cubicBezTo>
                        <a:pt x="78" y="72"/>
                        <a:pt x="66" y="84"/>
                        <a:pt x="55" y="84"/>
                      </a:cubicBezTo>
                      <a:cubicBezTo>
                        <a:pt x="42" y="84"/>
                        <a:pt x="36" y="72"/>
                        <a:pt x="36" y="61"/>
                      </a:cubicBezTo>
                      <a:cubicBezTo>
                        <a:pt x="36" y="48"/>
                        <a:pt x="42" y="37"/>
                        <a:pt x="55" y="37"/>
                      </a:cubicBezTo>
                      <a:close/>
                      <a:moveTo>
                        <a:pt x="55" y="1"/>
                      </a:moveTo>
                      <a:cubicBezTo>
                        <a:pt x="25" y="1"/>
                        <a:pt x="0" y="31"/>
                        <a:pt x="0" y="61"/>
                      </a:cubicBezTo>
                      <a:cubicBezTo>
                        <a:pt x="0" y="91"/>
                        <a:pt x="25" y="120"/>
                        <a:pt x="55" y="120"/>
                      </a:cubicBezTo>
                      <a:cubicBezTo>
                        <a:pt x="90" y="120"/>
                        <a:pt x="113" y="91"/>
                        <a:pt x="113" y="61"/>
                      </a:cubicBezTo>
                      <a:cubicBezTo>
                        <a:pt x="113" y="31"/>
                        <a:pt x="90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8" name="Google Shape;718;p9"/>
              <p:cNvGrpSpPr/>
              <p:nvPr/>
            </p:nvGrpSpPr>
            <p:grpSpPr>
              <a:xfrm>
                <a:off x="7771648" y="4776493"/>
                <a:ext cx="290039" cy="290047"/>
                <a:chOff x="10138048" y="4112793"/>
                <a:chExt cx="290039" cy="290047"/>
              </a:xfrm>
            </p:grpSpPr>
            <p:sp>
              <p:nvSpPr>
                <p:cNvPr id="719" name="Google Shape;719;p9"/>
                <p:cNvSpPr/>
                <p:nvPr/>
              </p:nvSpPr>
              <p:spPr>
                <a:xfrm>
                  <a:off x="10193161" y="4167908"/>
                  <a:ext cx="179812" cy="179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84" extrusionOk="0">
                      <a:moveTo>
                        <a:pt x="292" y="36"/>
                      </a:moveTo>
                      <a:cubicBezTo>
                        <a:pt x="435" y="36"/>
                        <a:pt x="548" y="149"/>
                        <a:pt x="548" y="292"/>
                      </a:cubicBezTo>
                      <a:cubicBezTo>
                        <a:pt x="548" y="435"/>
                        <a:pt x="435" y="548"/>
                        <a:pt x="292" y="548"/>
                      </a:cubicBezTo>
                      <a:cubicBezTo>
                        <a:pt x="149" y="548"/>
                        <a:pt x="36" y="435"/>
                        <a:pt x="36" y="292"/>
                      </a:cubicBezTo>
                      <a:cubicBezTo>
                        <a:pt x="36" y="149"/>
                        <a:pt x="149" y="36"/>
                        <a:pt x="292" y="36"/>
                      </a:cubicBezTo>
                      <a:close/>
                      <a:moveTo>
                        <a:pt x="292" y="0"/>
                      </a:moveTo>
                      <a:cubicBezTo>
                        <a:pt x="131" y="0"/>
                        <a:pt x="0" y="130"/>
                        <a:pt x="0" y="292"/>
                      </a:cubicBezTo>
                      <a:cubicBezTo>
                        <a:pt x="0" y="452"/>
                        <a:pt x="131" y="583"/>
                        <a:pt x="292" y="583"/>
                      </a:cubicBezTo>
                      <a:cubicBezTo>
                        <a:pt x="452" y="583"/>
                        <a:pt x="584" y="452"/>
                        <a:pt x="584" y="292"/>
                      </a:cubicBezTo>
                      <a:cubicBezTo>
                        <a:pt x="584" y="130"/>
                        <a:pt x="452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9"/>
                <p:cNvSpPr/>
                <p:nvPr/>
              </p:nvSpPr>
              <p:spPr>
                <a:xfrm>
                  <a:off x="10326789" y="4255968"/>
                  <a:ext cx="20629" cy="3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25" extrusionOk="0">
                      <a:moveTo>
                        <a:pt x="54" y="0"/>
                      </a:moveTo>
                      <a:cubicBezTo>
                        <a:pt x="42" y="0"/>
                        <a:pt x="31" y="6"/>
                        <a:pt x="31" y="17"/>
                      </a:cubicBezTo>
                      <a:cubicBezTo>
                        <a:pt x="31" y="47"/>
                        <a:pt x="24" y="72"/>
                        <a:pt x="7" y="95"/>
                      </a:cubicBezTo>
                      <a:cubicBezTo>
                        <a:pt x="1" y="107"/>
                        <a:pt x="7" y="119"/>
                        <a:pt x="12" y="125"/>
                      </a:cubicBezTo>
                      <a:lnTo>
                        <a:pt x="24" y="125"/>
                      </a:lnTo>
                      <a:cubicBezTo>
                        <a:pt x="31" y="125"/>
                        <a:pt x="37" y="125"/>
                        <a:pt x="37" y="119"/>
                      </a:cubicBezTo>
                      <a:cubicBezTo>
                        <a:pt x="54" y="89"/>
                        <a:pt x="67" y="53"/>
                        <a:pt x="67" y="17"/>
                      </a:cubicBezTo>
                      <a:cubicBezTo>
                        <a:pt x="67" y="6"/>
                        <a:pt x="60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9"/>
                <p:cNvSpPr/>
                <p:nvPr/>
              </p:nvSpPr>
              <p:spPr>
                <a:xfrm>
                  <a:off x="10218717" y="4237494"/>
                  <a:ext cx="18782" cy="5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174" extrusionOk="0">
                      <a:moveTo>
                        <a:pt x="25" y="0"/>
                      </a:moveTo>
                      <a:cubicBezTo>
                        <a:pt x="18" y="0"/>
                        <a:pt x="6" y="6"/>
                        <a:pt x="6" y="12"/>
                      </a:cubicBezTo>
                      <a:cubicBezTo>
                        <a:pt x="0" y="30"/>
                        <a:pt x="0" y="47"/>
                        <a:pt x="0" y="66"/>
                      </a:cubicBezTo>
                      <a:cubicBezTo>
                        <a:pt x="0" y="102"/>
                        <a:pt x="6" y="137"/>
                        <a:pt x="25" y="167"/>
                      </a:cubicBezTo>
                      <a:cubicBezTo>
                        <a:pt x="25" y="173"/>
                        <a:pt x="30" y="173"/>
                        <a:pt x="36" y="173"/>
                      </a:cubicBezTo>
                      <a:lnTo>
                        <a:pt x="48" y="173"/>
                      </a:lnTo>
                      <a:cubicBezTo>
                        <a:pt x="53" y="167"/>
                        <a:pt x="60" y="155"/>
                        <a:pt x="53" y="149"/>
                      </a:cubicBezTo>
                      <a:cubicBezTo>
                        <a:pt x="42" y="126"/>
                        <a:pt x="36" y="96"/>
                        <a:pt x="36" y="66"/>
                      </a:cubicBezTo>
                      <a:lnTo>
                        <a:pt x="36" y="24"/>
                      </a:lnTo>
                      <a:cubicBezTo>
                        <a:pt x="42" y="12"/>
                        <a:pt x="36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9"/>
                <p:cNvSpPr/>
                <p:nvPr/>
              </p:nvSpPr>
              <p:spPr>
                <a:xfrm>
                  <a:off x="10286454" y="4299075"/>
                  <a:ext cx="39103" cy="23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" h="75" extrusionOk="0">
                      <a:moveTo>
                        <a:pt x="102" y="1"/>
                      </a:moveTo>
                      <a:cubicBezTo>
                        <a:pt x="100" y="1"/>
                        <a:pt x="98" y="1"/>
                        <a:pt x="96" y="3"/>
                      </a:cubicBezTo>
                      <a:cubicBezTo>
                        <a:pt x="72" y="20"/>
                        <a:pt x="42" y="33"/>
                        <a:pt x="19" y="39"/>
                      </a:cubicBezTo>
                      <a:cubicBezTo>
                        <a:pt x="6" y="39"/>
                        <a:pt x="0" y="50"/>
                        <a:pt x="0" y="56"/>
                      </a:cubicBezTo>
                      <a:cubicBezTo>
                        <a:pt x="0" y="69"/>
                        <a:pt x="6" y="75"/>
                        <a:pt x="19" y="75"/>
                      </a:cubicBezTo>
                      <a:cubicBezTo>
                        <a:pt x="55" y="69"/>
                        <a:pt x="91" y="56"/>
                        <a:pt x="113" y="33"/>
                      </a:cubicBezTo>
                      <a:cubicBezTo>
                        <a:pt x="126" y="26"/>
                        <a:pt x="126" y="15"/>
                        <a:pt x="119" y="9"/>
                      </a:cubicBezTo>
                      <a:cubicBezTo>
                        <a:pt x="115" y="5"/>
                        <a:pt x="108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9"/>
                <p:cNvSpPr/>
                <p:nvPr/>
              </p:nvSpPr>
              <p:spPr>
                <a:xfrm>
                  <a:off x="10271983" y="4192540"/>
                  <a:ext cx="40335" cy="1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51" extrusionOk="0">
                      <a:moveTo>
                        <a:pt x="43" y="1"/>
                      </a:moveTo>
                      <a:cubicBezTo>
                        <a:pt x="34" y="1"/>
                        <a:pt x="26" y="2"/>
                        <a:pt x="17" y="3"/>
                      </a:cubicBezTo>
                      <a:cubicBezTo>
                        <a:pt x="6" y="3"/>
                        <a:pt x="0" y="9"/>
                        <a:pt x="0" y="22"/>
                      </a:cubicBezTo>
                      <a:cubicBezTo>
                        <a:pt x="0" y="33"/>
                        <a:pt x="12" y="39"/>
                        <a:pt x="17" y="39"/>
                      </a:cubicBezTo>
                      <a:cubicBezTo>
                        <a:pt x="26" y="37"/>
                        <a:pt x="34" y="37"/>
                        <a:pt x="41" y="37"/>
                      </a:cubicBezTo>
                      <a:cubicBezTo>
                        <a:pt x="63" y="37"/>
                        <a:pt x="84" y="42"/>
                        <a:pt x="102" y="50"/>
                      </a:cubicBezTo>
                      <a:lnTo>
                        <a:pt x="113" y="50"/>
                      </a:lnTo>
                      <a:cubicBezTo>
                        <a:pt x="119" y="50"/>
                        <a:pt x="125" y="45"/>
                        <a:pt x="125" y="39"/>
                      </a:cubicBezTo>
                      <a:cubicBezTo>
                        <a:pt x="130" y="33"/>
                        <a:pt x="125" y="22"/>
                        <a:pt x="119" y="15"/>
                      </a:cubicBezTo>
                      <a:cubicBezTo>
                        <a:pt x="93" y="6"/>
                        <a:pt x="67" y="1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9"/>
                <p:cNvSpPr/>
                <p:nvPr/>
              </p:nvSpPr>
              <p:spPr>
                <a:xfrm>
                  <a:off x="10239038" y="4296611"/>
                  <a:ext cx="36640" cy="2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83" extrusionOk="0">
                      <a:moveTo>
                        <a:pt x="19" y="1"/>
                      </a:moveTo>
                      <a:cubicBezTo>
                        <a:pt x="14" y="1"/>
                        <a:pt x="9" y="4"/>
                        <a:pt x="6" y="11"/>
                      </a:cubicBezTo>
                      <a:cubicBezTo>
                        <a:pt x="0" y="17"/>
                        <a:pt x="0" y="28"/>
                        <a:pt x="6" y="34"/>
                      </a:cubicBezTo>
                      <a:cubicBezTo>
                        <a:pt x="30" y="58"/>
                        <a:pt x="66" y="70"/>
                        <a:pt x="94" y="83"/>
                      </a:cubicBezTo>
                      <a:lnTo>
                        <a:pt x="102" y="83"/>
                      </a:lnTo>
                      <a:cubicBezTo>
                        <a:pt x="107" y="83"/>
                        <a:pt x="119" y="77"/>
                        <a:pt x="119" y="64"/>
                      </a:cubicBezTo>
                      <a:cubicBezTo>
                        <a:pt x="119" y="58"/>
                        <a:pt x="113" y="47"/>
                        <a:pt x="107" y="47"/>
                      </a:cubicBezTo>
                      <a:cubicBezTo>
                        <a:pt x="77" y="41"/>
                        <a:pt x="53" y="23"/>
                        <a:pt x="30" y="5"/>
                      </a:cubicBezTo>
                      <a:cubicBezTo>
                        <a:pt x="27" y="2"/>
                        <a:pt x="23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9"/>
                <p:cNvSpPr/>
                <p:nvPr/>
              </p:nvSpPr>
              <p:spPr>
                <a:xfrm>
                  <a:off x="10317552" y="4208551"/>
                  <a:ext cx="27711" cy="36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19" extrusionOk="0">
                      <a:moveTo>
                        <a:pt x="24" y="1"/>
                      </a:moveTo>
                      <a:cubicBezTo>
                        <a:pt x="18" y="1"/>
                        <a:pt x="13" y="4"/>
                        <a:pt x="7" y="11"/>
                      </a:cubicBezTo>
                      <a:cubicBezTo>
                        <a:pt x="1" y="17"/>
                        <a:pt x="1" y="28"/>
                        <a:pt x="12" y="34"/>
                      </a:cubicBezTo>
                      <a:cubicBezTo>
                        <a:pt x="31" y="53"/>
                        <a:pt x="48" y="77"/>
                        <a:pt x="54" y="106"/>
                      </a:cubicBezTo>
                      <a:cubicBezTo>
                        <a:pt x="54" y="113"/>
                        <a:pt x="67" y="118"/>
                        <a:pt x="72" y="118"/>
                      </a:cubicBezTo>
                      <a:lnTo>
                        <a:pt x="78" y="118"/>
                      </a:lnTo>
                      <a:cubicBezTo>
                        <a:pt x="84" y="113"/>
                        <a:pt x="90" y="106"/>
                        <a:pt x="90" y="94"/>
                      </a:cubicBezTo>
                      <a:cubicBezTo>
                        <a:pt x="78" y="64"/>
                        <a:pt x="61" y="34"/>
                        <a:pt x="37" y="6"/>
                      </a:cubicBezTo>
                      <a:cubicBezTo>
                        <a:pt x="32" y="2"/>
                        <a:pt x="28" y="1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9"/>
                <p:cNvSpPr/>
                <p:nvPr/>
              </p:nvSpPr>
              <p:spPr>
                <a:xfrm>
                  <a:off x="10227954" y="4198082"/>
                  <a:ext cx="35100" cy="3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99" extrusionOk="0">
                      <a:moveTo>
                        <a:pt x="92" y="1"/>
                      </a:moveTo>
                      <a:cubicBezTo>
                        <a:pt x="89" y="1"/>
                        <a:pt x="86" y="2"/>
                        <a:pt x="83" y="4"/>
                      </a:cubicBezTo>
                      <a:cubicBezTo>
                        <a:pt x="53" y="21"/>
                        <a:pt x="23" y="45"/>
                        <a:pt x="6" y="68"/>
                      </a:cubicBezTo>
                      <a:cubicBezTo>
                        <a:pt x="0" y="81"/>
                        <a:pt x="0" y="92"/>
                        <a:pt x="12" y="98"/>
                      </a:cubicBezTo>
                      <a:lnTo>
                        <a:pt x="23" y="98"/>
                      </a:lnTo>
                      <a:cubicBezTo>
                        <a:pt x="23" y="98"/>
                        <a:pt x="30" y="98"/>
                        <a:pt x="36" y="92"/>
                      </a:cubicBezTo>
                      <a:cubicBezTo>
                        <a:pt x="53" y="68"/>
                        <a:pt x="78" y="51"/>
                        <a:pt x="102" y="40"/>
                      </a:cubicBezTo>
                      <a:cubicBezTo>
                        <a:pt x="108" y="32"/>
                        <a:pt x="113" y="21"/>
                        <a:pt x="108" y="15"/>
                      </a:cubicBezTo>
                      <a:cubicBezTo>
                        <a:pt x="103" y="7"/>
                        <a:pt x="99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9"/>
                <p:cNvSpPr/>
                <p:nvPr/>
              </p:nvSpPr>
              <p:spPr>
                <a:xfrm>
                  <a:off x="10138048" y="4112793"/>
                  <a:ext cx="290039" cy="29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42" extrusionOk="0">
                      <a:moveTo>
                        <a:pt x="565" y="42"/>
                      </a:moveTo>
                      <a:cubicBezTo>
                        <a:pt x="573" y="42"/>
                        <a:pt x="578" y="42"/>
                        <a:pt x="584" y="48"/>
                      </a:cubicBezTo>
                      <a:cubicBezTo>
                        <a:pt x="595" y="48"/>
                        <a:pt x="601" y="53"/>
                        <a:pt x="608" y="53"/>
                      </a:cubicBezTo>
                      <a:lnTo>
                        <a:pt x="614" y="53"/>
                      </a:lnTo>
                      <a:lnTo>
                        <a:pt x="614" y="89"/>
                      </a:lnTo>
                      <a:lnTo>
                        <a:pt x="614" y="125"/>
                      </a:lnTo>
                      <a:lnTo>
                        <a:pt x="614" y="138"/>
                      </a:lnTo>
                      <a:lnTo>
                        <a:pt x="614" y="149"/>
                      </a:lnTo>
                      <a:lnTo>
                        <a:pt x="637" y="161"/>
                      </a:lnTo>
                      <a:lnTo>
                        <a:pt x="644" y="161"/>
                      </a:lnTo>
                      <a:lnTo>
                        <a:pt x="650" y="166"/>
                      </a:lnTo>
                      <a:cubicBezTo>
                        <a:pt x="655" y="166"/>
                        <a:pt x="655" y="166"/>
                        <a:pt x="655" y="174"/>
                      </a:cubicBezTo>
                      <a:lnTo>
                        <a:pt x="680" y="185"/>
                      </a:lnTo>
                      <a:lnTo>
                        <a:pt x="685" y="179"/>
                      </a:lnTo>
                      <a:cubicBezTo>
                        <a:pt x="685" y="179"/>
                        <a:pt x="691" y="174"/>
                        <a:pt x="697" y="174"/>
                      </a:cubicBezTo>
                      <a:cubicBezTo>
                        <a:pt x="708" y="166"/>
                        <a:pt x="715" y="161"/>
                        <a:pt x="727" y="155"/>
                      </a:cubicBezTo>
                      <a:cubicBezTo>
                        <a:pt x="738" y="149"/>
                        <a:pt x="751" y="149"/>
                        <a:pt x="757" y="144"/>
                      </a:cubicBezTo>
                      <a:lnTo>
                        <a:pt x="763" y="144"/>
                      </a:lnTo>
                      <a:cubicBezTo>
                        <a:pt x="768" y="144"/>
                        <a:pt x="774" y="155"/>
                        <a:pt x="780" y="161"/>
                      </a:cubicBezTo>
                      <a:cubicBezTo>
                        <a:pt x="787" y="166"/>
                        <a:pt x="793" y="174"/>
                        <a:pt x="798" y="179"/>
                      </a:cubicBezTo>
                      <a:lnTo>
                        <a:pt x="798" y="185"/>
                      </a:lnTo>
                      <a:cubicBezTo>
                        <a:pt x="793" y="191"/>
                        <a:pt x="793" y="202"/>
                        <a:pt x="787" y="215"/>
                      </a:cubicBezTo>
                      <a:cubicBezTo>
                        <a:pt x="780" y="226"/>
                        <a:pt x="774" y="232"/>
                        <a:pt x="768" y="245"/>
                      </a:cubicBezTo>
                      <a:cubicBezTo>
                        <a:pt x="768" y="251"/>
                        <a:pt x="763" y="256"/>
                        <a:pt x="763" y="256"/>
                      </a:cubicBezTo>
                      <a:lnTo>
                        <a:pt x="757" y="262"/>
                      </a:lnTo>
                      <a:lnTo>
                        <a:pt x="768" y="286"/>
                      </a:lnTo>
                      <a:cubicBezTo>
                        <a:pt x="768" y="286"/>
                        <a:pt x="774" y="286"/>
                        <a:pt x="774" y="292"/>
                      </a:cubicBezTo>
                      <a:lnTo>
                        <a:pt x="780" y="298"/>
                      </a:lnTo>
                      <a:lnTo>
                        <a:pt x="780" y="304"/>
                      </a:lnTo>
                      <a:lnTo>
                        <a:pt x="793" y="328"/>
                      </a:lnTo>
                      <a:lnTo>
                        <a:pt x="887" y="328"/>
                      </a:lnTo>
                      <a:lnTo>
                        <a:pt x="887" y="334"/>
                      </a:lnTo>
                      <a:cubicBezTo>
                        <a:pt x="887" y="339"/>
                        <a:pt x="894" y="345"/>
                        <a:pt x="894" y="358"/>
                      </a:cubicBezTo>
                      <a:cubicBezTo>
                        <a:pt x="894" y="364"/>
                        <a:pt x="900" y="369"/>
                        <a:pt x="900" y="375"/>
                      </a:cubicBezTo>
                      <a:lnTo>
                        <a:pt x="900" y="381"/>
                      </a:lnTo>
                      <a:lnTo>
                        <a:pt x="900" y="388"/>
                      </a:lnTo>
                      <a:cubicBezTo>
                        <a:pt x="887" y="394"/>
                        <a:pt x="881" y="399"/>
                        <a:pt x="870" y="405"/>
                      </a:cubicBezTo>
                      <a:cubicBezTo>
                        <a:pt x="864" y="411"/>
                        <a:pt x="864" y="411"/>
                        <a:pt x="858" y="417"/>
                      </a:cubicBezTo>
                      <a:cubicBezTo>
                        <a:pt x="851" y="417"/>
                        <a:pt x="846" y="417"/>
                        <a:pt x="846" y="424"/>
                      </a:cubicBezTo>
                      <a:cubicBezTo>
                        <a:pt x="834" y="424"/>
                        <a:pt x="834" y="429"/>
                        <a:pt x="834" y="429"/>
                      </a:cubicBezTo>
                      <a:lnTo>
                        <a:pt x="823" y="435"/>
                      </a:lnTo>
                      <a:lnTo>
                        <a:pt x="823" y="447"/>
                      </a:lnTo>
                      <a:lnTo>
                        <a:pt x="823" y="459"/>
                      </a:lnTo>
                      <a:lnTo>
                        <a:pt x="823" y="471"/>
                      </a:lnTo>
                      <a:lnTo>
                        <a:pt x="823" y="482"/>
                      </a:lnTo>
                      <a:lnTo>
                        <a:pt x="823" y="495"/>
                      </a:lnTo>
                      <a:lnTo>
                        <a:pt x="823" y="507"/>
                      </a:lnTo>
                      <a:lnTo>
                        <a:pt x="834" y="512"/>
                      </a:lnTo>
                      <a:lnTo>
                        <a:pt x="846" y="518"/>
                      </a:lnTo>
                      <a:cubicBezTo>
                        <a:pt x="846" y="518"/>
                        <a:pt x="851" y="524"/>
                        <a:pt x="858" y="524"/>
                      </a:cubicBezTo>
                      <a:cubicBezTo>
                        <a:pt x="864" y="531"/>
                        <a:pt x="864" y="531"/>
                        <a:pt x="870" y="537"/>
                      </a:cubicBezTo>
                      <a:cubicBezTo>
                        <a:pt x="881" y="542"/>
                        <a:pt x="887" y="548"/>
                        <a:pt x="900" y="554"/>
                      </a:cubicBezTo>
                      <a:lnTo>
                        <a:pt x="900" y="567"/>
                      </a:lnTo>
                      <a:cubicBezTo>
                        <a:pt x="900" y="572"/>
                        <a:pt x="894" y="578"/>
                        <a:pt x="894" y="584"/>
                      </a:cubicBezTo>
                      <a:cubicBezTo>
                        <a:pt x="894" y="595"/>
                        <a:pt x="887" y="602"/>
                        <a:pt x="887" y="608"/>
                      </a:cubicBezTo>
                      <a:cubicBezTo>
                        <a:pt x="876" y="614"/>
                        <a:pt x="864" y="614"/>
                        <a:pt x="851" y="614"/>
                      </a:cubicBezTo>
                      <a:lnTo>
                        <a:pt x="793" y="614"/>
                      </a:lnTo>
                      <a:lnTo>
                        <a:pt x="780" y="638"/>
                      </a:lnTo>
                      <a:lnTo>
                        <a:pt x="780" y="644"/>
                      </a:lnTo>
                      <a:lnTo>
                        <a:pt x="774" y="650"/>
                      </a:lnTo>
                      <a:lnTo>
                        <a:pt x="768" y="655"/>
                      </a:lnTo>
                      <a:lnTo>
                        <a:pt x="757" y="680"/>
                      </a:lnTo>
                      <a:lnTo>
                        <a:pt x="763" y="685"/>
                      </a:lnTo>
                      <a:cubicBezTo>
                        <a:pt x="763" y="685"/>
                        <a:pt x="768" y="691"/>
                        <a:pt x="768" y="697"/>
                      </a:cubicBezTo>
                      <a:cubicBezTo>
                        <a:pt x="774" y="710"/>
                        <a:pt x="780" y="715"/>
                        <a:pt x="787" y="727"/>
                      </a:cubicBezTo>
                      <a:cubicBezTo>
                        <a:pt x="793" y="738"/>
                        <a:pt x="793" y="751"/>
                        <a:pt x="798" y="757"/>
                      </a:cubicBezTo>
                      <a:lnTo>
                        <a:pt x="798" y="762"/>
                      </a:lnTo>
                      <a:cubicBezTo>
                        <a:pt x="793" y="762"/>
                        <a:pt x="787" y="774"/>
                        <a:pt x="780" y="781"/>
                      </a:cubicBezTo>
                      <a:cubicBezTo>
                        <a:pt x="774" y="787"/>
                        <a:pt x="768" y="793"/>
                        <a:pt x="763" y="798"/>
                      </a:cubicBezTo>
                      <a:lnTo>
                        <a:pt x="757" y="798"/>
                      </a:lnTo>
                      <a:cubicBezTo>
                        <a:pt x="751" y="793"/>
                        <a:pt x="738" y="793"/>
                        <a:pt x="727" y="787"/>
                      </a:cubicBezTo>
                      <a:cubicBezTo>
                        <a:pt x="715" y="781"/>
                        <a:pt x="708" y="774"/>
                        <a:pt x="697" y="768"/>
                      </a:cubicBezTo>
                      <a:cubicBezTo>
                        <a:pt x="691" y="762"/>
                        <a:pt x="685" y="762"/>
                        <a:pt x="685" y="762"/>
                      </a:cubicBezTo>
                      <a:lnTo>
                        <a:pt x="680" y="757"/>
                      </a:lnTo>
                      <a:lnTo>
                        <a:pt x="655" y="768"/>
                      </a:lnTo>
                      <a:cubicBezTo>
                        <a:pt x="655" y="768"/>
                        <a:pt x="655" y="774"/>
                        <a:pt x="650" y="774"/>
                      </a:cubicBezTo>
                      <a:lnTo>
                        <a:pt x="644" y="781"/>
                      </a:lnTo>
                      <a:lnTo>
                        <a:pt x="637" y="781"/>
                      </a:lnTo>
                      <a:lnTo>
                        <a:pt x="614" y="793"/>
                      </a:lnTo>
                      <a:lnTo>
                        <a:pt x="614" y="804"/>
                      </a:lnTo>
                      <a:lnTo>
                        <a:pt x="614" y="817"/>
                      </a:lnTo>
                      <a:lnTo>
                        <a:pt x="614" y="853"/>
                      </a:lnTo>
                      <a:lnTo>
                        <a:pt x="614" y="888"/>
                      </a:lnTo>
                      <a:lnTo>
                        <a:pt x="608" y="888"/>
                      </a:lnTo>
                      <a:cubicBezTo>
                        <a:pt x="601" y="888"/>
                        <a:pt x="595" y="894"/>
                        <a:pt x="584" y="894"/>
                      </a:cubicBezTo>
                      <a:cubicBezTo>
                        <a:pt x="578" y="894"/>
                        <a:pt x="573" y="900"/>
                        <a:pt x="565" y="900"/>
                      </a:cubicBezTo>
                      <a:lnTo>
                        <a:pt x="554" y="900"/>
                      </a:lnTo>
                      <a:cubicBezTo>
                        <a:pt x="548" y="888"/>
                        <a:pt x="543" y="881"/>
                        <a:pt x="537" y="870"/>
                      </a:cubicBezTo>
                      <a:lnTo>
                        <a:pt x="524" y="858"/>
                      </a:lnTo>
                      <a:cubicBezTo>
                        <a:pt x="524" y="853"/>
                        <a:pt x="524" y="845"/>
                        <a:pt x="518" y="845"/>
                      </a:cubicBezTo>
                      <a:lnTo>
                        <a:pt x="513" y="834"/>
                      </a:lnTo>
                      <a:lnTo>
                        <a:pt x="507" y="823"/>
                      </a:lnTo>
                      <a:lnTo>
                        <a:pt x="435" y="823"/>
                      </a:lnTo>
                      <a:lnTo>
                        <a:pt x="430" y="834"/>
                      </a:lnTo>
                      <a:lnTo>
                        <a:pt x="422" y="845"/>
                      </a:lnTo>
                      <a:cubicBezTo>
                        <a:pt x="417" y="845"/>
                        <a:pt x="417" y="853"/>
                        <a:pt x="417" y="858"/>
                      </a:cubicBezTo>
                      <a:cubicBezTo>
                        <a:pt x="411" y="864"/>
                        <a:pt x="411" y="864"/>
                        <a:pt x="405" y="870"/>
                      </a:cubicBezTo>
                      <a:cubicBezTo>
                        <a:pt x="400" y="881"/>
                        <a:pt x="394" y="888"/>
                        <a:pt x="387" y="900"/>
                      </a:cubicBezTo>
                      <a:lnTo>
                        <a:pt x="375" y="900"/>
                      </a:lnTo>
                      <a:cubicBezTo>
                        <a:pt x="370" y="900"/>
                        <a:pt x="364" y="894"/>
                        <a:pt x="358" y="894"/>
                      </a:cubicBezTo>
                      <a:cubicBezTo>
                        <a:pt x="345" y="894"/>
                        <a:pt x="340" y="888"/>
                        <a:pt x="334" y="888"/>
                      </a:cubicBezTo>
                      <a:lnTo>
                        <a:pt x="328" y="888"/>
                      </a:lnTo>
                      <a:lnTo>
                        <a:pt x="328" y="853"/>
                      </a:lnTo>
                      <a:lnTo>
                        <a:pt x="328" y="817"/>
                      </a:lnTo>
                      <a:lnTo>
                        <a:pt x="328" y="804"/>
                      </a:lnTo>
                      <a:lnTo>
                        <a:pt x="328" y="793"/>
                      </a:lnTo>
                      <a:lnTo>
                        <a:pt x="304" y="781"/>
                      </a:lnTo>
                      <a:lnTo>
                        <a:pt x="298" y="781"/>
                      </a:lnTo>
                      <a:lnTo>
                        <a:pt x="292" y="774"/>
                      </a:lnTo>
                      <a:cubicBezTo>
                        <a:pt x="287" y="774"/>
                        <a:pt x="287" y="768"/>
                        <a:pt x="287" y="768"/>
                      </a:cubicBezTo>
                      <a:lnTo>
                        <a:pt x="262" y="757"/>
                      </a:lnTo>
                      <a:lnTo>
                        <a:pt x="257" y="762"/>
                      </a:lnTo>
                      <a:cubicBezTo>
                        <a:pt x="257" y="762"/>
                        <a:pt x="251" y="762"/>
                        <a:pt x="244" y="768"/>
                      </a:cubicBezTo>
                      <a:cubicBezTo>
                        <a:pt x="232" y="774"/>
                        <a:pt x="227" y="781"/>
                        <a:pt x="215" y="787"/>
                      </a:cubicBezTo>
                      <a:cubicBezTo>
                        <a:pt x="202" y="793"/>
                        <a:pt x="191" y="793"/>
                        <a:pt x="185" y="798"/>
                      </a:cubicBezTo>
                      <a:lnTo>
                        <a:pt x="179" y="798"/>
                      </a:lnTo>
                      <a:lnTo>
                        <a:pt x="161" y="781"/>
                      </a:lnTo>
                      <a:cubicBezTo>
                        <a:pt x="155" y="774"/>
                        <a:pt x="149" y="762"/>
                        <a:pt x="144" y="762"/>
                      </a:cubicBezTo>
                      <a:lnTo>
                        <a:pt x="144" y="757"/>
                      </a:lnTo>
                      <a:cubicBezTo>
                        <a:pt x="149" y="751"/>
                        <a:pt x="149" y="738"/>
                        <a:pt x="155" y="727"/>
                      </a:cubicBezTo>
                      <a:cubicBezTo>
                        <a:pt x="161" y="715"/>
                        <a:pt x="167" y="710"/>
                        <a:pt x="172" y="697"/>
                      </a:cubicBezTo>
                      <a:cubicBezTo>
                        <a:pt x="172" y="691"/>
                        <a:pt x="179" y="685"/>
                        <a:pt x="179" y="685"/>
                      </a:cubicBezTo>
                      <a:lnTo>
                        <a:pt x="185" y="680"/>
                      </a:lnTo>
                      <a:lnTo>
                        <a:pt x="172" y="655"/>
                      </a:lnTo>
                      <a:lnTo>
                        <a:pt x="167" y="650"/>
                      </a:lnTo>
                      <a:lnTo>
                        <a:pt x="161" y="644"/>
                      </a:lnTo>
                      <a:lnTo>
                        <a:pt x="161" y="638"/>
                      </a:lnTo>
                      <a:lnTo>
                        <a:pt x="149" y="614"/>
                      </a:lnTo>
                      <a:lnTo>
                        <a:pt x="89" y="614"/>
                      </a:lnTo>
                      <a:cubicBezTo>
                        <a:pt x="78" y="614"/>
                        <a:pt x="65" y="614"/>
                        <a:pt x="54" y="608"/>
                      </a:cubicBezTo>
                      <a:cubicBezTo>
                        <a:pt x="54" y="602"/>
                        <a:pt x="48" y="595"/>
                        <a:pt x="48" y="584"/>
                      </a:cubicBezTo>
                      <a:cubicBezTo>
                        <a:pt x="48" y="578"/>
                        <a:pt x="42" y="572"/>
                        <a:pt x="42" y="567"/>
                      </a:cubicBezTo>
                      <a:lnTo>
                        <a:pt x="42" y="554"/>
                      </a:lnTo>
                      <a:cubicBezTo>
                        <a:pt x="54" y="548"/>
                        <a:pt x="59" y="542"/>
                        <a:pt x="72" y="537"/>
                      </a:cubicBezTo>
                      <a:cubicBezTo>
                        <a:pt x="78" y="531"/>
                        <a:pt x="78" y="531"/>
                        <a:pt x="84" y="524"/>
                      </a:cubicBezTo>
                      <a:cubicBezTo>
                        <a:pt x="89" y="524"/>
                        <a:pt x="95" y="518"/>
                        <a:pt x="95" y="518"/>
                      </a:cubicBezTo>
                      <a:lnTo>
                        <a:pt x="108" y="512"/>
                      </a:lnTo>
                      <a:lnTo>
                        <a:pt x="119" y="507"/>
                      </a:lnTo>
                      <a:lnTo>
                        <a:pt x="119" y="495"/>
                      </a:lnTo>
                      <a:lnTo>
                        <a:pt x="119" y="482"/>
                      </a:lnTo>
                      <a:lnTo>
                        <a:pt x="119" y="471"/>
                      </a:lnTo>
                      <a:lnTo>
                        <a:pt x="119" y="459"/>
                      </a:lnTo>
                      <a:lnTo>
                        <a:pt x="119" y="447"/>
                      </a:lnTo>
                      <a:lnTo>
                        <a:pt x="119" y="435"/>
                      </a:lnTo>
                      <a:lnTo>
                        <a:pt x="108" y="429"/>
                      </a:lnTo>
                      <a:cubicBezTo>
                        <a:pt x="108" y="429"/>
                        <a:pt x="108" y="424"/>
                        <a:pt x="95" y="424"/>
                      </a:cubicBezTo>
                      <a:cubicBezTo>
                        <a:pt x="95" y="417"/>
                        <a:pt x="89" y="417"/>
                        <a:pt x="84" y="417"/>
                      </a:cubicBezTo>
                      <a:lnTo>
                        <a:pt x="72" y="405"/>
                      </a:lnTo>
                      <a:cubicBezTo>
                        <a:pt x="59" y="399"/>
                        <a:pt x="54" y="394"/>
                        <a:pt x="42" y="388"/>
                      </a:cubicBezTo>
                      <a:lnTo>
                        <a:pt x="42" y="381"/>
                      </a:lnTo>
                      <a:lnTo>
                        <a:pt x="42" y="375"/>
                      </a:lnTo>
                      <a:cubicBezTo>
                        <a:pt x="42" y="369"/>
                        <a:pt x="48" y="364"/>
                        <a:pt x="48" y="358"/>
                      </a:cubicBezTo>
                      <a:cubicBezTo>
                        <a:pt x="48" y="345"/>
                        <a:pt x="54" y="339"/>
                        <a:pt x="54" y="334"/>
                      </a:cubicBezTo>
                      <a:lnTo>
                        <a:pt x="54" y="328"/>
                      </a:lnTo>
                      <a:lnTo>
                        <a:pt x="149" y="328"/>
                      </a:lnTo>
                      <a:lnTo>
                        <a:pt x="161" y="304"/>
                      </a:lnTo>
                      <a:lnTo>
                        <a:pt x="161" y="298"/>
                      </a:lnTo>
                      <a:lnTo>
                        <a:pt x="167" y="292"/>
                      </a:lnTo>
                      <a:cubicBezTo>
                        <a:pt x="167" y="286"/>
                        <a:pt x="172" y="286"/>
                        <a:pt x="172" y="286"/>
                      </a:cubicBezTo>
                      <a:lnTo>
                        <a:pt x="185" y="262"/>
                      </a:lnTo>
                      <a:lnTo>
                        <a:pt x="179" y="256"/>
                      </a:lnTo>
                      <a:cubicBezTo>
                        <a:pt x="179" y="256"/>
                        <a:pt x="172" y="251"/>
                        <a:pt x="172" y="245"/>
                      </a:cubicBezTo>
                      <a:cubicBezTo>
                        <a:pt x="167" y="232"/>
                        <a:pt x="161" y="226"/>
                        <a:pt x="155" y="215"/>
                      </a:cubicBezTo>
                      <a:cubicBezTo>
                        <a:pt x="149" y="202"/>
                        <a:pt x="149" y="191"/>
                        <a:pt x="144" y="185"/>
                      </a:cubicBezTo>
                      <a:lnTo>
                        <a:pt x="144" y="179"/>
                      </a:lnTo>
                      <a:cubicBezTo>
                        <a:pt x="149" y="174"/>
                        <a:pt x="155" y="166"/>
                        <a:pt x="161" y="161"/>
                      </a:cubicBezTo>
                      <a:cubicBezTo>
                        <a:pt x="167" y="155"/>
                        <a:pt x="172" y="144"/>
                        <a:pt x="179" y="144"/>
                      </a:cubicBezTo>
                      <a:lnTo>
                        <a:pt x="185" y="144"/>
                      </a:lnTo>
                      <a:cubicBezTo>
                        <a:pt x="191" y="149"/>
                        <a:pt x="202" y="149"/>
                        <a:pt x="215" y="155"/>
                      </a:cubicBezTo>
                      <a:cubicBezTo>
                        <a:pt x="227" y="161"/>
                        <a:pt x="232" y="166"/>
                        <a:pt x="244" y="174"/>
                      </a:cubicBezTo>
                      <a:cubicBezTo>
                        <a:pt x="251" y="174"/>
                        <a:pt x="257" y="179"/>
                        <a:pt x="257" y="179"/>
                      </a:cubicBezTo>
                      <a:lnTo>
                        <a:pt x="262" y="185"/>
                      </a:lnTo>
                      <a:lnTo>
                        <a:pt x="287" y="174"/>
                      </a:lnTo>
                      <a:cubicBezTo>
                        <a:pt x="287" y="166"/>
                        <a:pt x="287" y="166"/>
                        <a:pt x="292" y="166"/>
                      </a:cubicBezTo>
                      <a:lnTo>
                        <a:pt x="298" y="161"/>
                      </a:lnTo>
                      <a:lnTo>
                        <a:pt x="304" y="161"/>
                      </a:lnTo>
                      <a:lnTo>
                        <a:pt x="328" y="149"/>
                      </a:lnTo>
                      <a:lnTo>
                        <a:pt x="328" y="138"/>
                      </a:lnTo>
                      <a:lnTo>
                        <a:pt x="328" y="125"/>
                      </a:lnTo>
                      <a:lnTo>
                        <a:pt x="328" y="89"/>
                      </a:lnTo>
                      <a:lnTo>
                        <a:pt x="328" y="53"/>
                      </a:lnTo>
                      <a:lnTo>
                        <a:pt x="334" y="53"/>
                      </a:lnTo>
                      <a:cubicBezTo>
                        <a:pt x="340" y="53"/>
                        <a:pt x="345" y="48"/>
                        <a:pt x="351" y="48"/>
                      </a:cubicBezTo>
                      <a:lnTo>
                        <a:pt x="358" y="48"/>
                      </a:lnTo>
                      <a:cubicBezTo>
                        <a:pt x="364" y="42"/>
                        <a:pt x="370" y="42"/>
                        <a:pt x="375" y="42"/>
                      </a:cubicBezTo>
                      <a:lnTo>
                        <a:pt x="387" y="42"/>
                      </a:lnTo>
                      <a:cubicBezTo>
                        <a:pt x="394" y="48"/>
                        <a:pt x="400" y="59"/>
                        <a:pt x="405" y="72"/>
                      </a:cubicBezTo>
                      <a:cubicBezTo>
                        <a:pt x="411" y="78"/>
                        <a:pt x="411" y="78"/>
                        <a:pt x="417" y="84"/>
                      </a:cubicBezTo>
                      <a:cubicBezTo>
                        <a:pt x="417" y="89"/>
                        <a:pt x="417" y="95"/>
                        <a:pt x="422" y="95"/>
                      </a:cubicBezTo>
                      <a:cubicBezTo>
                        <a:pt x="430" y="102"/>
                        <a:pt x="430" y="108"/>
                        <a:pt x="430" y="108"/>
                      </a:cubicBezTo>
                      <a:lnTo>
                        <a:pt x="435" y="119"/>
                      </a:lnTo>
                      <a:lnTo>
                        <a:pt x="507" y="119"/>
                      </a:lnTo>
                      <a:lnTo>
                        <a:pt x="513" y="108"/>
                      </a:lnTo>
                      <a:cubicBezTo>
                        <a:pt x="513" y="108"/>
                        <a:pt x="513" y="102"/>
                        <a:pt x="518" y="95"/>
                      </a:cubicBezTo>
                      <a:cubicBezTo>
                        <a:pt x="524" y="95"/>
                        <a:pt x="524" y="89"/>
                        <a:pt x="524" y="84"/>
                      </a:cubicBezTo>
                      <a:cubicBezTo>
                        <a:pt x="530" y="78"/>
                        <a:pt x="530" y="78"/>
                        <a:pt x="537" y="72"/>
                      </a:cubicBezTo>
                      <a:cubicBezTo>
                        <a:pt x="543" y="59"/>
                        <a:pt x="548" y="48"/>
                        <a:pt x="554" y="42"/>
                      </a:cubicBezTo>
                      <a:close/>
                      <a:moveTo>
                        <a:pt x="400" y="1"/>
                      </a:moveTo>
                      <a:lnTo>
                        <a:pt x="370" y="6"/>
                      </a:lnTo>
                      <a:cubicBezTo>
                        <a:pt x="364" y="6"/>
                        <a:pt x="358" y="12"/>
                        <a:pt x="345" y="12"/>
                      </a:cubicBezTo>
                      <a:cubicBezTo>
                        <a:pt x="334" y="18"/>
                        <a:pt x="328" y="18"/>
                        <a:pt x="322" y="18"/>
                      </a:cubicBezTo>
                      <a:lnTo>
                        <a:pt x="298" y="31"/>
                      </a:lnTo>
                      <a:lnTo>
                        <a:pt x="298" y="36"/>
                      </a:lnTo>
                      <a:cubicBezTo>
                        <a:pt x="298" y="42"/>
                        <a:pt x="292" y="66"/>
                        <a:pt x="292" y="89"/>
                      </a:cubicBezTo>
                      <a:lnTo>
                        <a:pt x="292" y="125"/>
                      </a:lnTo>
                      <a:cubicBezTo>
                        <a:pt x="287" y="131"/>
                        <a:pt x="287" y="131"/>
                        <a:pt x="280" y="131"/>
                      </a:cubicBezTo>
                      <a:lnTo>
                        <a:pt x="274" y="131"/>
                      </a:lnTo>
                      <a:lnTo>
                        <a:pt x="274" y="138"/>
                      </a:lnTo>
                      <a:cubicBezTo>
                        <a:pt x="268" y="138"/>
                        <a:pt x="268" y="138"/>
                        <a:pt x="262" y="144"/>
                      </a:cubicBezTo>
                      <a:cubicBezTo>
                        <a:pt x="251" y="138"/>
                        <a:pt x="238" y="131"/>
                        <a:pt x="232" y="125"/>
                      </a:cubicBezTo>
                      <a:cubicBezTo>
                        <a:pt x="221" y="119"/>
                        <a:pt x="208" y="114"/>
                        <a:pt x="197" y="108"/>
                      </a:cubicBezTo>
                      <a:cubicBezTo>
                        <a:pt x="191" y="108"/>
                        <a:pt x="185" y="102"/>
                        <a:pt x="185" y="102"/>
                      </a:cubicBezTo>
                      <a:lnTo>
                        <a:pt x="172" y="102"/>
                      </a:lnTo>
                      <a:lnTo>
                        <a:pt x="167" y="108"/>
                      </a:lnTo>
                      <a:cubicBezTo>
                        <a:pt x="167" y="108"/>
                        <a:pt x="149" y="119"/>
                        <a:pt x="137" y="138"/>
                      </a:cubicBezTo>
                      <a:cubicBezTo>
                        <a:pt x="119" y="149"/>
                        <a:pt x="108" y="166"/>
                        <a:pt x="108" y="166"/>
                      </a:cubicBezTo>
                      <a:lnTo>
                        <a:pt x="101" y="174"/>
                      </a:lnTo>
                      <a:lnTo>
                        <a:pt x="101" y="185"/>
                      </a:lnTo>
                      <a:cubicBezTo>
                        <a:pt x="101" y="185"/>
                        <a:pt x="108" y="191"/>
                        <a:pt x="108" y="196"/>
                      </a:cubicBezTo>
                      <a:cubicBezTo>
                        <a:pt x="114" y="209"/>
                        <a:pt x="119" y="221"/>
                        <a:pt x="125" y="232"/>
                      </a:cubicBezTo>
                      <a:cubicBezTo>
                        <a:pt x="131" y="238"/>
                        <a:pt x="137" y="251"/>
                        <a:pt x="144" y="262"/>
                      </a:cubicBezTo>
                      <a:cubicBezTo>
                        <a:pt x="137" y="268"/>
                        <a:pt x="137" y="268"/>
                        <a:pt x="137" y="274"/>
                      </a:cubicBezTo>
                      <a:lnTo>
                        <a:pt x="131" y="281"/>
                      </a:lnTo>
                      <a:cubicBezTo>
                        <a:pt x="131" y="286"/>
                        <a:pt x="131" y="286"/>
                        <a:pt x="125" y="286"/>
                      </a:cubicBezTo>
                      <a:lnTo>
                        <a:pt x="125" y="292"/>
                      </a:lnTo>
                      <a:lnTo>
                        <a:pt x="89" y="292"/>
                      </a:lnTo>
                      <a:cubicBezTo>
                        <a:pt x="65" y="292"/>
                        <a:pt x="42" y="298"/>
                        <a:pt x="42" y="298"/>
                      </a:cubicBezTo>
                      <a:lnTo>
                        <a:pt x="29" y="298"/>
                      </a:lnTo>
                      <a:lnTo>
                        <a:pt x="24" y="322"/>
                      </a:lnTo>
                      <a:cubicBezTo>
                        <a:pt x="18" y="328"/>
                        <a:pt x="18" y="334"/>
                        <a:pt x="12" y="345"/>
                      </a:cubicBezTo>
                      <a:cubicBezTo>
                        <a:pt x="12" y="358"/>
                        <a:pt x="6" y="364"/>
                        <a:pt x="6" y="369"/>
                      </a:cubicBezTo>
                      <a:lnTo>
                        <a:pt x="1" y="399"/>
                      </a:lnTo>
                      <a:lnTo>
                        <a:pt x="12" y="405"/>
                      </a:lnTo>
                      <a:cubicBezTo>
                        <a:pt x="12" y="405"/>
                        <a:pt x="12" y="411"/>
                        <a:pt x="24" y="417"/>
                      </a:cubicBezTo>
                      <a:cubicBezTo>
                        <a:pt x="29" y="424"/>
                        <a:pt x="42" y="429"/>
                        <a:pt x="48" y="435"/>
                      </a:cubicBezTo>
                      <a:cubicBezTo>
                        <a:pt x="54" y="441"/>
                        <a:pt x="59" y="441"/>
                        <a:pt x="65" y="447"/>
                      </a:cubicBezTo>
                      <a:cubicBezTo>
                        <a:pt x="72" y="447"/>
                        <a:pt x="78" y="452"/>
                        <a:pt x="78" y="452"/>
                      </a:cubicBezTo>
                      <a:lnTo>
                        <a:pt x="84" y="452"/>
                      </a:lnTo>
                      <a:lnTo>
                        <a:pt x="84" y="459"/>
                      </a:lnTo>
                      <a:lnTo>
                        <a:pt x="84" y="471"/>
                      </a:lnTo>
                      <a:lnTo>
                        <a:pt x="84" y="482"/>
                      </a:lnTo>
                      <a:lnTo>
                        <a:pt x="84" y="488"/>
                      </a:lnTo>
                      <a:lnTo>
                        <a:pt x="78" y="488"/>
                      </a:lnTo>
                      <a:cubicBezTo>
                        <a:pt x="78" y="488"/>
                        <a:pt x="72" y="495"/>
                        <a:pt x="65" y="495"/>
                      </a:cubicBezTo>
                      <a:cubicBezTo>
                        <a:pt x="59" y="501"/>
                        <a:pt x="54" y="501"/>
                        <a:pt x="48" y="507"/>
                      </a:cubicBezTo>
                      <a:cubicBezTo>
                        <a:pt x="42" y="512"/>
                        <a:pt x="29" y="518"/>
                        <a:pt x="24" y="524"/>
                      </a:cubicBezTo>
                      <a:cubicBezTo>
                        <a:pt x="12" y="531"/>
                        <a:pt x="12" y="537"/>
                        <a:pt x="12" y="537"/>
                      </a:cubicBezTo>
                      <a:lnTo>
                        <a:pt x="1" y="542"/>
                      </a:lnTo>
                      <a:lnTo>
                        <a:pt x="6" y="572"/>
                      </a:lnTo>
                      <a:cubicBezTo>
                        <a:pt x="6" y="578"/>
                        <a:pt x="12" y="584"/>
                        <a:pt x="12" y="595"/>
                      </a:cubicBezTo>
                      <a:cubicBezTo>
                        <a:pt x="18" y="602"/>
                        <a:pt x="18" y="614"/>
                        <a:pt x="18" y="620"/>
                      </a:cubicBezTo>
                      <a:lnTo>
                        <a:pt x="29" y="644"/>
                      </a:lnTo>
                      <a:lnTo>
                        <a:pt x="42" y="644"/>
                      </a:lnTo>
                      <a:cubicBezTo>
                        <a:pt x="42" y="644"/>
                        <a:pt x="65" y="650"/>
                        <a:pt x="89" y="650"/>
                      </a:cubicBezTo>
                      <a:lnTo>
                        <a:pt x="125" y="650"/>
                      </a:lnTo>
                      <a:cubicBezTo>
                        <a:pt x="131" y="655"/>
                        <a:pt x="131" y="655"/>
                        <a:pt x="131" y="661"/>
                      </a:cubicBezTo>
                      <a:lnTo>
                        <a:pt x="137" y="667"/>
                      </a:lnTo>
                      <a:cubicBezTo>
                        <a:pt x="137" y="667"/>
                        <a:pt x="137" y="674"/>
                        <a:pt x="144" y="674"/>
                      </a:cubicBezTo>
                      <a:lnTo>
                        <a:pt x="144" y="680"/>
                      </a:lnTo>
                      <a:cubicBezTo>
                        <a:pt x="137" y="691"/>
                        <a:pt x="131" y="697"/>
                        <a:pt x="125" y="710"/>
                      </a:cubicBezTo>
                      <a:cubicBezTo>
                        <a:pt x="119" y="721"/>
                        <a:pt x="114" y="732"/>
                        <a:pt x="108" y="745"/>
                      </a:cubicBezTo>
                      <a:cubicBezTo>
                        <a:pt x="108" y="751"/>
                        <a:pt x="101" y="757"/>
                        <a:pt x="101" y="757"/>
                      </a:cubicBezTo>
                      <a:lnTo>
                        <a:pt x="101" y="768"/>
                      </a:lnTo>
                      <a:lnTo>
                        <a:pt x="108" y="774"/>
                      </a:lnTo>
                      <a:cubicBezTo>
                        <a:pt x="108" y="774"/>
                        <a:pt x="119" y="793"/>
                        <a:pt x="137" y="804"/>
                      </a:cubicBezTo>
                      <a:cubicBezTo>
                        <a:pt x="149" y="823"/>
                        <a:pt x="167" y="834"/>
                        <a:pt x="167" y="834"/>
                      </a:cubicBezTo>
                      <a:lnTo>
                        <a:pt x="172" y="840"/>
                      </a:lnTo>
                      <a:lnTo>
                        <a:pt x="185" y="834"/>
                      </a:lnTo>
                      <a:cubicBezTo>
                        <a:pt x="185" y="834"/>
                        <a:pt x="191" y="834"/>
                        <a:pt x="197" y="828"/>
                      </a:cubicBezTo>
                      <a:cubicBezTo>
                        <a:pt x="208" y="828"/>
                        <a:pt x="221" y="823"/>
                        <a:pt x="232" y="817"/>
                      </a:cubicBezTo>
                      <a:cubicBezTo>
                        <a:pt x="238" y="810"/>
                        <a:pt x="251" y="804"/>
                        <a:pt x="262" y="798"/>
                      </a:cubicBezTo>
                      <a:cubicBezTo>
                        <a:pt x="268" y="804"/>
                        <a:pt x="268" y="804"/>
                        <a:pt x="274" y="804"/>
                      </a:cubicBezTo>
                      <a:lnTo>
                        <a:pt x="280" y="810"/>
                      </a:lnTo>
                      <a:cubicBezTo>
                        <a:pt x="287" y="810"/>
                        <a:pt x="287" y="810"/>
                        <a:pt x="287" y="817"/>
                      </a:cubicBezTo>
                      <a:lnTo>
                        <a:pt x="292" y="817"/>
                      </a:lnTo>
                      <a:lnTo>
                        <a:pt x="292" y="853"/>
                      </a:lnTo>
                      <a:cubicBezTo>
                        <a:pt x="292" y="875"/>
                        <a:pt x="298" y="900"/>
                        <a:pt x="298" y="900"/>
                      </a:cubicBezTo>
                      <a:lnTo>
                        <a:pt x="298" y="911"/>
                      </a:lnTo>
                      <a:lnTo>
                        <a:pt x="322" y="917"/>
                      </a:lnTo>
                      <a:cubicBezTo>
                        <a:pt x="328" y="924"/>
                        <a:pt x="334" y="924"/>
                        <a:pt x="345" y="930"/>
                      </a:cubicBezTo>
                      <a:cubicBezTo>
                        <a:pt x="358" y="930"/>
                        <a:pt x="364" y="930"/>
                        <a:pt x="370" y="935"/>
                      </a:cubicBezTo>
                      <a:lnTo>
                        <a:pt x="400" y="941"/>
                      </a:lnTo>
                      <a:lnTo>
                        <a:pt x="405" y="930"/>
                      </a:lnTo>
                      <a:lnTo>
                        <a:pt x="417" y="917"/>
                      </a:lnTo>
                      <a:cubicBezTo>
                        <a:pt x="422" y="911"/>
                        <a:pt x="430" y="900"/>
                        <a:pt x="435" y="888"/>
                      </a:cubicBezTo>
                      <a:cubicBezTo>
                        <a:pt x="441" y="888"/>
                        <a:pt x="441" y="881"/>
                        <a:pt x="447" y="875"/>
                      </a:cubicBezTo>
                      <a:cubicBezTo>
                        <a:pt x="447" y="870"/>
                        <a:pt x="452" y="864"/>
                        <a:pt x="452" y="864"/>
                      </a:cubicBezTo>
                      <a:lnTo>
                        <a:pt x="452" y="858"/>
                      </a:lnTo>
                      <a:lnTo>
                        <a:pt x="488" y="858"/>
                      </a:lnTo>
                      <a:lnTo>
                        <a:pt x="488" y="864"/>
                      </a:lnTo>
                      <a:cubicBezTo>
                        <a:pt x="488" y="864"/>
                        <a:pt x="494" y="870"/>
                        <a:pt x="494" y="875"/>
                      </a:cubicBezTo>
                      <a:cubicBezTo>
                        <a:pt x="501" y="881"/>
                        <a:pt x="501" y="888"/>
                        <a:pt x="507" y="888"/>
                      </a:cubicBezTo>
                      <a:cubicBezTo>
                        <a:pt x="513" y="900"/>
                        <a:pt x="518" y="911"/>
                        <a:pt x="524" y="917"/>
                      </a:cubicBezTo>
                      <a:cubicBezTo>
                        <a:pt x="530" y="924"/>
                        <a:pt x="537" y="930"/>
                        <a:pt x="537" y="930"/>
                      </a:cubicBezTo>
                      <a:lnTo>
                        <a:pt x="543" y="941"/>
                      </a:lnTo>
                      <a:lnTo>
                        <a:pt x="573" y="935"/>
                      </a:lnTo>
                      <a:cubicBezTo>
                        <a:pt x="578" y="930"/>
                        <a:pt x="584" y="930"/>
                        <a:pt x="595" y="930"/>
                      </a:cubicBezTo>
                      <a:cubicBezTo>
                        <a:pt x="608" y="924"/>
                        <a:pt x="614" y="924"/>
                        <a:pt x="620" y="917"/>
                      </a:cubicBezTo>
                      <a:lnTo>
                        <a:pt x="644" y="911"/>
                      </a:lnTo>
                      <a:lnTo>
                        <a:pt x="644" y="900"/>
                      </a:lnTo>
                      <a:cubicBezTo>
                        <a:pt x="644" y="900"/>
                        <a:pt x="650" y="875"/>
                        <a:pt x="650" y="853"/>
                      </a:cubicBezTo>
                      <a:lnTo>
                        <a:pt x="650" y="817"/>
                      </a:lnTo>
                      <a:cubicBezTo>
                        <a:pt x="655" y="810"/>
                        <a:pt x="655" y="810"/>
                        <a:pt x="661" y="810"/>
                      </a:cubicBezTo>
                      <a:lnTo>
                        <a:pt x="667" y="804"/>
                      </a:lnTo>
                      <a:cubicBezTo>
                        <a:pt x="673" y="804"/>
                        <a:pt x="673" y="804"/>
                        <a:pt x="680" y="798"/>
                      </a:cubicBezTo>
                      <a:cubicBezTo>
                        <a:pt x="691" y="804"/>
                        <a:pt x="703" y="810"/>
                        <a:pt x="708" y="817"/>
                      </a:cubicBezTo>
                      <a:cubicBezTo>
                        <a:pt x="721" y="823"/>
                        <a:pt x="733" y="828"/>
                        <a:pt x="744" y="828"/>
                      </a:cubicBezTo>
                      <a:cubicBezTo>
                        <a:pt x="751" y="834"/>
                        <a:pt x="757" y="834"/>
                        <a:pt x="757" y="834"/>
                      </a:cubicBezTo>
                      <a:lnTo>
                        <a:pt x="768" y="840"/>
                      </a:lnTo>
                      <a:lnTo>
                        <a:pt x="774" y="834"/>
                      </a:lnTo>
                      <a:cubicBezTo>
                        <a:pt x="774" y="834"/>
                        <a:pt x="793" y="823"/>
                        <a:pt x="804" y="804"/>
                      </a:cubicBezTo>
                      <a:cubicBezTo>
                        <a:pt x="823" y="793"/>
                        <a:pt x="834" y="774"/>
                        <a:pt x="834" y="774"/>
                      </a:cubicBezTo>
                      <a:lnTo>
                        <a:pt x="840" y="768"/>
                      </a:lnTo>
                      <a:lnTo>
                        <a:pt x="840" y="757"/>
                      </a:lnTo>
                      <a:cubicBezTo>
                        <a:pt x="840" y="757"/>
                        <a:pt x="834" y="751"/>
                        <a:pt x="834" y="745"/>
                      </a:cubicBezTo>
                      <a:cubicBezTo>
                        <a:pt x="828" y="732"/>
                        <a:pt x="823" y="721"/>
                        <a:pt x="816" y="710"/>
                      </a:cubicBezTo>
                      <a:cubicBezTo>
                        <a:pt x="810" y="697"/>
                        <a:pt x="804" y="691"/>
                        <a:pt x="798" y="680"/>
                      </a:cubicBezTo>
                      <a:cubicBezTo>
                        <a:pt x="804" y="674"/>
                        <a:pt x="804" y="667"/>
                        <a:pt x="804" y="667"/>
                      </a:cubicBezTo>
                      <a:lnTo>
                        <a:pt x="810" y="661"/>
                      </a:lnTo>
                      <a:cubicBezTo>
                        <a:pt x="810" y="655"/>
                        <a:pt x="810" y="655"/>
                        <a:pt x="816" y="650"/>
                      </a:cubicBezTo>
                      <a:lnTo>
                        <a:pt x="851" y="650"/>
                      </a:lnTo>
                      <a:cubicBezTo>
                        <a:pt x="876" y="650"/>
                        <a:pt x="900" y="644"/>
                        <a:pt x="900" y="644"/>
                      </a:cubicBezTo>
                      <a:lnTo>
                        <a:pt x="911" y="644"/>
                      </a:lnTo>
                      <a:lnTo>
                        <a:pt x="917" y="620"/>
                      </a:lnTo>
                      <a:cubicBezTo>
                        <a:pt x="923" y="614"/>
                        <a:pt x="923" y="602"/>
                        <a:pt x="930" y="595"/>
                      </a:cubicBezTo>
                      <a:cubicBezTo>
                        <a:pt x="930" y="584"/>
                        <a:pt x="936" y="578"/>
                        <a:pt x="936" y="572"/>
                      </a:cubicBezTo>
                      <a:lnTo>
                        <a:pt x="941" y="542"/>
                      </a:lnTo>
                      <a:lnTo>
                        <a:pt x="930" y="537"/>
                      </a:lnTo>
                      <a:cubicBezTo>
                        <a:pt x="930" y="537"/>
                        <a:pt x="930" y="531"/>
                        <a:pt x="917" y="524"/>
                      </a:cubicBezTo>
                      <a:cubicBezTo>
                        <a:pt x="911" y="518"/>
                        <a:pt x="900" y="512"/>
                        <a:pt x="894" y="507"/>
                      </a:cubicBezTo>
                      <a:cubicBezTo>
                        <a:pt x="887" y="501"/>
                        <a:pt x="881" y="501"/>
                        <a:pt x="876" y="495"/>
                      </a:cubicBezTo>
                      <a:cubicBezTo>
                        <a:pt x="870" y="495"/>
                        <a:pt x="864" y="488"/>
                        <a:pt x="864" y="488"/>
                      </a:cubicBezTo>
                      <a:lnTo>
                        <a:pt x="858" y="488"/>
                      </a:lnTo>
                      <a:lnTo>
                        <a:pt x="858" y="482"/>
                      </a:lnTo>
                      <a:lnTo>
                        <a:pt x="858" y="471"/>
                      </a:lnTo>
                      <a:lnTo>
                        <a:pt x="858" y="459"/>
                      </a:lnTo>
                      <a:lnTo>
                        <a:pt x="858" y="452"/>
                      </a:lnTo>
                      <a:lnTo>
                        <a:pt x="864" y="452"/>
                      </a:lnTo>
                      <a:cubicBezTo>
                        <a:pt x="864" y="452"/>
                        <a:pt x="870" y="447"/>
                        <a:pt x="876" y="447"/>
                      </a:cubicBezTo>
                      <a:cubicBezTo>
                        <a:pt x="881" y="441"/>
                        <a:pt x="887" y="441"/>
                        <a:pt x="894" y="435"/>
                      </a:cubicBezTo>
                      <a:cubicBezTo>
                        <a:pt x="900" y="429"/>
                        <a:pt x="911" y="424"/>
                        <a:pt x="917" y="417"/>
                      </a:cubicBezTo>
                      <a:cubicBezTo>
                        <a:pt x="930" y="411"/>
                        <a:pt x="930" y="405"/>
                        <a:pt x="930" y="405"/>
                      </a:cubicBezTo>
                      <a:lnTo>
                        <a:pt x="941" y="399"/>
                      </a:lnTo>
                      <a:lnTo>
                        <a:pt x="936" y="369"/>
                      </a:lnTo>
                      <a:cubicBezTo>
                        <a:pt x="936" y="364"/>
                        <a:pt x="930" y="358"/>
                        <a:pt x="930" y="345"/>
                      </a:cubicBezTo>
                      <a:cubicBezTo>
                        <a:pt x="923" y="334"/>
                        <a:pt x="923" y="328"/>
                        <a:pt x="917" y="322"/>
                      </a:cubicBezTo>
                      <a:lnTo>
                        <a:pt x="911" y="298"/>
                      </a:lnTo>
                      <a:lnTo>
                        <a:pt x="900" y="298"/>
                      </a:lnTo>
                      <a:cubicBezTo>
                        <a:pt x="900" y="298"/>
                        <a:pt x="876" y="292"/>
                        <a:pt x="851" y="292"/>
                      </a:cubicBezTo>
                      <a:lnTo>
                        <a:pt x="816" y="292"/>
                      </a:lnTo>
                      <a:lnTo>
                        <a:pt x="816" y="286"/>
                      </a:lnTo>
                      <a:cubicBezTo>
                        <a:pt x="810" y="286"/>
                        <a:pt x="810" y="286"/>
                        <a:pt x="810" y="281"/>
                      </a:cubicBezTo>
                      <a:lnTo>
                        <a:pt x="804" y="274"/>
                      </a:lnTo>
                      <a:cubicBezTo>
                        <a:pt x="804" y="268"/>
                        <a:pt x="804" y="268"/>
                        <a:pt x="798" y="262"/>
                      </a:cubicBezTo>
                      <a:cubicBezTo>
                        <a:pt x="804" y="251"/>
                        <a:pt x="810" y="238"/>
                        <a:pt x="816" y="232"/>
                      </a:cubicBezTo>
                      <a:cubicBezTo>
                        <a:pt x="823" y="221"/>
                        <a:pt x="828" y="209"/>
                        <a:pt x="834" y="196"/>
                      </a:cubicBezTo>
                      <a:cubicBezTo>
                        <a:pt x="834" y="191"/>
                        <a:pt x="840" y="185"/>
                        <a:pt x="840" y="185"/>
                      </a:cubicBezTo>
                      <a:lnTo>
                        <a:pt x="840" y="174"/>
                      </a:lnTo>
                      <a:lnTo>
                        <a:pt x="834" y="166"/>
                      </a:lnTo>
                      <a:cubicBezTo>
                        <a:pt x="834" y="166"/>
                        <a:pt x="823" y="149"/>
                        <a:pt x="804" y="138"/>
                      </a:cubicBezTo>
                      <a:cubicBezTo>
                        <a:pt x="793" y="119"/>
                        <a:pt x="774" y="108"/>
                        <a:pt x="774" y="108"/>
                      </a:cubicBezTo>
                      <a:lnTo>
                        <a:pt x="768" y="102"/>
                      </a:lnTo>
                      <a:lnTo>
                        <a:pt x="757" y="102"/>
                      </a:lnTo>
                      <a:cubicBezTo>
                        <a:pt x="757" y="102"/>
                        <a:pt x="751" y="108"/>
                        <a:pt x="744" y="108"/>
                      </a:cubicBezTo>
                      <a:cubicBezTo>
                        <a:pt x="733" y="114"/>
                        <a:pt x="721" y="119"/>
                        <a:pt x="708" y="125"/>
                      </a:cubicBezTo>
                      <a:cubicBezTo>
                        <a:pt x="703" y="131"/>
                        <a:pt x="691" y="138"/>
                        <a:pt x="680" y="144"/>
                      </a:cubicBezTo>
                      <a:cubicBezTo>
                        <a:pt x="673" y="138"/>
                        <a:pt x="667" y="138"/>
                        <a:pt x="667" y="138"/>
                      </a:cubicBezTo>
                      <a:lnTo>
                        <a:pt x="667" y="131"/>
                      </a:lnTo>
                      <a:lnTo>
                        <a:pt x="661" y="131"/>
                      </a:lnTo>
                      <a:cubicBezTo>
                        <a:pt x="655" y="131"/>
                        <a:pt x="655" y="131"/>
                        <a:pt x="655" y="125"/>
                      </a:cubicBezTo>
                      <a:lnTo>
                        <a:pt x="650" y="125"/>
                      </a:lnTo>
                      <a:lnTo>
                        <a:pt x="650" y="89"/>
                      </a:lnTo>
                      <a:cubicBezTo>
                        <a:pt x="650" y="66"/>
                        <a:pt x="644" y="42"/>
                        <a:pt x="644" y="36"/>
                      </a:cubicBezTo>
                      <a:lnTo>
                        <a:pt x="644" y="31"/>
                      </a:lnTo>
                      <a:lnTo>
                        <a:pt x="620" y="18"/>
                      </a:lnTo>
                      <a:cubicBezTo>
                        <a:pt x="614" y="18"/>
                        <a:pt x="608" y="18"/>
                        <a:pt x="595" y="12"/>
                      </a:cubicBezTo>
                      <a:cubicBezTo>
                        <a:pt x="584" y="12"/>
                        <a:pt x="578" y="6"/>
                        <a:pt x="573" y="6"/>
                      </a:cubicBezTo>
                      <a:lnTo>
                        <a:pt x="543" y="1"/>
                      </a:lnTo>
                      <a:lnTo>
                        <a:pt x="537" y="12"/>
                      </a:lnTo>
                      <a:cubicBezTo>
                        <a:pt x="537" y="12"/>
                        <a:pt x="530" y="12"/>
                        <a:pt x="524" y="23"/>
                      </a:cubicBezTo>
                      <a:cubicBezTo>
                        <a:pt x="518" y="31"/>
                        <a:pt x="513" y="42"/>
                        <a:pt x="507" y="48"/>
                      </a:cubicBezTo>
                      <a:cubicBezTo>
                        <a:pt x="501" y="53"/>
                        <a:pt x="501" y="59"/>
                        <a:pt x="494" y="66"/>
                      </a:cubicBezTo>
                      <a:cubicBezTo>
                        <a:pt x="494" y="72"/>
                        <a:pt x="488" y="78"/>
                        <a:pt x="488" y="78"/>
                      </a:cubicBezTo>
                      <a:lnTo>
                        <a:pt x="488" y="84"/>
                      </a:lnTo>
                      <a:lnTo>
                        <a:pt x="452" y="84"/>
                      </a:lnTo>
                      <a:lnTo>
                        <a:pt x="452" y="78"/>
                      </a:lnTo>
                      <a:cubicBezTo>
                        <a:pt x="452" y="78"/>
                        <a:pt x="447" y="72"/>
                        <a:pt x="447" y="66"/>
                      </a:cubicBezTo>
                      <a:cubicBezTo>
                        <a:pt x="441" y="59"/>
                        <a:pt x="441" y="53"/>
                        <a:pt x="435" y="48"/>
                      </a:cubicBezTo>
                      <a:cubicBezTo>
                        <a:pt x="430" y="42"/>
                        <a:pt x="422" y="31"/>
                        <a:pt x="417" y="23"/>
                      </a:cubicBezTo>
                      <a:cubicBezTo>
                        <a:pt x="411" y="12"/>
                        <a:pt x="405" y="12"/>
                        <a:pt x="405" y="12"/>
                      </a:cubicBez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8" name="Google Shape;728;p9"/>
            <p:cNvGrpSpPr/>
            <p:nvPr/>
          </p:nvGrpSpPr>
          <p:grpSpPr>
            <a:xfrm>
              <a:off x="90922" y="2540904"/>
              <a:ext cx="565294" cy="461632"/>
              <a:chOff x="2909999" y="3910400"/>
              <a:chExt cx="210632" cy="172007"/>
            </a:xfrm>
          </p:grpSpPr>
          <p:sp>
            <p:nvSpPr>
              <p:cNvPr id="729" name="Google Shape;729;p9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26" extrusionOk="0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1" extrusionOk="0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61" extrusionOk="0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84" h="114" extrusionOk="0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4" extrusionOk="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9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13" extrusionOk="0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9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avLst/>
                <a:gdLst/>
                <a:ahLst/>
                <a:cxnLst/>
                <a:rect l="l" t="t" r="r" b="b"/>
                <a:pathLst>
                  <a:path w="67" h="101" extrusionOk="0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9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9" extrusionOk="0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9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8" extrusionOk="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9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" extrusionOk="0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9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57" extrusionOk="0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9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703" extrusionOk="0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9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67" extrusionOk="0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9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53" extrusionOk="0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4" name="Google Shape;744;p9"/>
            <p:cNvGrpSpPr/>
            <p:nvPr/>
          </p:nvGrpSpPr>
          <p:grpSpPr>
            <a:xfrm>
              <a:off x="173477" y="754614"/>
              <a:ext cx="279942" cy="462084"/>
              <a:chOff x="2604429" y="1411877"/>
              <a:chExt cx="153958" cy="254130"/>
            </a:xfrm>
          </p:grpSpPr>
          <p:sp>
            <p:nvSpPr>
              <p:cNvPr id="745" name="Google Shape;745;p9"/>
              <p:cNvSpPr/>
              <p:nvPr/>
            </p:nvSpPr>
            <p:spPr>
              <a:xfrm>
                <a:off x="2604429" y="1490571"/>
                <a:ext cx="135728" cy="175436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72" extrusionOk="0">
                    <a:moveTo>
                      <a:pt x="693" y="37"/>
                    </a:moveTo>
                    <a:lnTo>
                      <a:pt x="674" y="244"/>
                    </a:lnTo>
                    <a:lnTo>
                      <a:pt x="80" y="244"/>
                    </a:lnTo>
                    <a:lnTo>
                      <a:pt x="61" y="37"/>
                    </a:lnTo>
                    <a:close/>
                    <a:moveTo>
                      <a:pt x="716" y="280"/>
                    </a:moveTo>
                    <a:lnTo>
                      <a:pt x="680" y="673"/>
                    </a:lnTo>
                    <a:lnTo>
                      <a:pt x="72" y="673"/>
                    </a:lnTo>
                    <a:lnTo>
                      <a:pt x="37" y="280"/>
                    </a:lnTo>
                    <a:close/>
                    <a:moveTo>
                      <a:pt x="627" y="709"/>
                    </a:moveTo>
                    <a:lnTo>
                      <a:pt x="603" y="936"/>
                    </a:lnTo>
                    <a:lnTo>
                      <a:pt x="151" y="936"/>
                    </a:lnTo>
                    <a:lnTo>
                      <a:pt x="127" y="709"/>
                    </a:lnTo>
                    <a:close/>
                    <a:moveTo>
                      <a:pt x="37" y="1"/>
                    </a:moveTo>
                    <a:cubicBezTo>
                      <a:pt x="37" y="1"/>
                      <a:pt x="31" y="7"/>
                      <a:pt x="25" y="7"/>
                    </a:cubicBezTo>
                    <a:cubicBezTo>
                      <a:pt x="25" y="12"/>
                      <a:pt x="20" y="18"/>
                      <a:pt x="20" y="24"/>
                    </a:cubicBezTo>
                    <a:lnTo>
                      <a:pt x="44" y="244"/>
                    </a:lnTo>
                    <a:lnTo>
                      <a:pt x="20" y="244"/>
                    </a:lnTo>
                    <a:cubicBezTo>
                      <a:pt x="14" y="244"/>
                      <a:pt x="8" y="251"/>
                      <a:pt x="1" y="251"/>
                    </a:cubicBezTo>
                    <a:lnTo>
                      <a:pt x="1" y="268"/>
                    </a:lnTo>
                    <a:lnTo>
                      <a:pt x="44" y="691"/>
                    </a:lnTo>
                    <a:cubicBezTo>
                      <a:pt x="44" y="697"/>
                      <a:pt x="50" y="709"/>
                      <a:pt x="61" y="709"/>
                    </a:cubicBezTo>
                    <a:lnTo>
                      <a:pt x="91" y="709"/>
                    </a:lnTo>
                    <a:lnTo>
                      <a:pt x="115" y="959"/>
                    </a:lnTo>
                    <a:cubicBezTo>
                      <a:pt x="115" y="966"/>
                      <a:pt x="121" y="972"/>
                      <a:pt x="133" y="972"/>
                    </a:cubicBezTo>
                    <a:lnTo>
                      <a:pt x="621" y="972"/>
                    </a:lnTo>
                    <a:cubicBezTo>
                      <a:pt x="633" y="972"/>
                      <a:pt x="639" y="966"/>
                      <a:pt x="639" y="959"/>
                    </a:cubicBezTo>
                    <a:lnTo>
                      <a:pt x="663" y="709"/>
                    </a:lnTo>
                    <a:lnTo>
                      <a:pt x="693" y="709"/>
                    </a:lnTo>
                    <a:cubicBezTo>
                      <a:pt x="704" y="709"/>
                      <a:pt x="710" y="697"/>
                      <a:pt x="710" y="691"/>
                    </a:cubicBezTo>
                    <a:lnTo>
                      <a:pt x="751" y="268"/>
                    </a:lnTo>
                    <a:lnTo>
                      <a:pt x="751" y="251"/>
                    </a:lnTo>
                    <a:cubicBezTo>
                      <a:pt x="746" y="251"/>
                      <a:pt x="740" y="244"/>
                      <a:pt x="734" y="244"/>
                    </a:cubicBezTo>
                    <a:lnTo>
                      <a:pt x="710" y="244"/>
                    </a:lnTo>
                    <a:lnTo>
                      <a:pt x="734" y="24"/>
                    </a:lnTo>
                    <a:cubicBezTo>
                      <a:pt x="734" y="18"/>
                      <a:pt x="729" y="12"/>
                      <a:pt x="729" y="7"/>
                    </a:cubicBezTo>
                    <a:cubicBezTo>
                      <a:pt x="723" y="7"/>
                      <a:pt x="716" y="1"/>
                      <a:pt x="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9"/>
              <p:cNvSpPr/>
              <p:nvPr/>
            </p:nvSpPr>
            <p:spPr>
              <a:xfrm>
                <a:off x="2644498" y="1548688"/>
                <a:ext cx="55952" cy="559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10" extrusionOk="0">
                    <a:moveTo>
                      <a:pt x="155" y="36"/>
                    </a:moveTo>
                    <a:cubicBezTo>
                      <a:pt x="221" y="36"/>
                      <a:pt x="274" y="89"/>
                      <a:pt x="274" y="155"/>
                    </a:cubicBezTo>
                    <a:cubicBezTo>
                      <a:pt x="274" y="221"/>
                      <a:pt x="221" y="274"/>
                      <a:pt x="155" y="274"/>
                    </a:cubicBezTo>
                    <a:cubicBezTo>
                      <a:pt x="89" y="274"/>
                      <a:pt x="36" y="221"/>
                      <a:pt x="36" y="155"/>
                    </a:cubicBezTo>
                    <a:cubicBezTo>
                      <a:pt x="36" y="89"/>
                      <a:pt x="89" y="36"/>
                      <a:pt x="155" y="36"/>
                    </a:cubicBezTo>
                    <a:close/>
                    <a:moveTo>
                      <a:pt x="155" y="1"/>
                    </a:moveTo>
                    <a:cubicBezTo>
                      <a:pt x="72" y="1"/>
                      <a:pt x="1" y="65"/>
                      <a:pt x="1" y="155"/>
                    </a:cubicBezTo>
                    <a:cubicBezTo>
                      <a:pt x="1" y="238"/>
                      <a:pt x="72" y="309"/>
                      <a:pt x="155" y="309"/>
                    </a:cubicBezTo>
                    <a:cubicBezTo>
                      <a:pt x="238" y="309"/>
                      <a:pt x="309" y="238"/>
                      <a:pt x="309" y="155"/>
                    </a:cubicBezTo>
                    <a:cubicBezTo>
                      <a:pt x="309" y="65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9"/>
              <p:cNvSpPr/>
              <p:nvPr/>
            </p:nvSpPr>
            <p:spPr>
              <a:xfrm>
                <a:off x="2665976" y="1469995"/>
                <a:ext cx="6498" cy="15342"/>
              </a:xfrm>
              <a:custGeom>
                <a:avLst/>
                <a:gdLst/>
                <a:ahLst/>
                <a:cxnLst/>
                <a:rect l="l" t="t" r="r" b="b"/>
                <a:pathLst>
                  <a:path w="36" h="85" extrusionOk="0"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2" y="85"/>
                      <a:pt x="17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2665976" y="1440033"/>
                <a:ext cx="6498" cy="23644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1" extrusionOk="0">
                    <a:moveTo>
                      <a:pt x="17" y="1"/>
                    </a:moveTo>
                    <a:cubicBezTo>
                      <a:pt x="12" y="1"/>
                      <a:pt x="0" y="12"/>
                      <a:pt x="0" y="18"/>
                    </a:cubicBezTo>
                    <a:lnTo>
                      <a:pt x="0" y="114"/>
                    </a:lnTo>
                    <a:cubicBezTo>
                      <a:pt x="0" y="125"/>
                      <a:pt x="12" y="131"/>
                      <a:pt x="17" y="131"/>
                    </a:cubicBezTo>
                    <a:cubicBezTo>
                      <a:pt x="30" y="131"/>
                      <a:pt x="36" y="125"/>
                      <a:pt x="36" y="114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2685289" y="1411877"/>
                <a:ext cx="2382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" extrusionOk="0">
                    <a:moveTo>
                      <a:pt x="18" y="1"/>
                    </a:moveTo>
                    <a:cubicBezTo>
                      <a:pt x="6" y="1"/>
                      <a:pt x="0" y="14"/>
                      <a:pt x="0" y="20"/>
                    </a:cubicBezTo>
                    <a:cubicBezTo>
                      <a:pt x="0" y="31"/>
                      <a:pt x="6" y="37"/>
                      <a:pt x="18" y="37"/>
                    </a:cubicBezTo>
                    <a:lnTo>
                      <a:pt x="113" y="37"/>
                    </a:lnTo>
                    <a:cubicBezTo>
                      <a:pt x="119" y="37"/>
                      <a:pt x="132" y="31"/>
                      <a:pt x="132" y="20"/>
                    </a:cubicBezTo>
                    <a:cubicBezTo>
                      <a:pt x="132" y="14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9"/>
              <p:cNvSpPr/>
              <p:nvPr/>
            </p:nvSpPr>
            <p:spPr>
              <a:xfrm>
                <a:off x="2665976" y="1413862"/>
                <a:ext cx="14078" cy="20937"/>
              </a:xfrm>
              <a:custGeom>
                <a:avLst/>
                <a:gdLst/>
                <a:ahLst/>
                <a:cxnLst/>
                <a:rect l="l" t="t" r="r" b="b"/>
                <a:pathLst>
                  <a:path w="78" h="116" extrusionOk="0">
                    <a:moveTo>
                      <a:pt x="58" y="0"/>
                    </a:moveTo>
                    <a:cubicBezTo>
                      <a:pt x="55" y="0"/>
                      <a:pt x="51" y="1"/>
                      <a:pt x="47" y="3"/>
                    </a:cubicBezTo>
                    <a:cubicBezTo>
                      <a:pt x="17" y="14"/>
                      <a:pt x="0" y="44"/>
                      <a:pt x="0" y="80"/>
                    </a:cubicBezTo>
                    <a:lnTo>
                      <a:pt x="0" y="97"/>
                    </a:lnTo>
                    <a:cubicBezTo>
                      <a:pt x="0" y="104"/>
                      <a:pt x="12" y="116"/>
                      <a:pt x="17" y="116"/>
                    </a:cubicBezTo>
                    <a:cubicBezTo>
                      <a:pt x="30" y="116"/>
                      <a:pt x="36" y="104"/>
                      <a:pt x="36" y="97"/>
                    </a:cubicBezTo>
                    <a:lnTo>
                      <a:pt x="36" y="80"/>
                    </a:lnTo>
                    <a:cubicBezTo>
                      <a:pt x="36" y="61"/>
                      <a:pt x="47" y="44"/>
                      <a:pt x="66" y="33"/>
                    </a:cubicBezTo>
                    <a:cubicBezTo>
                      <a:pt x="72" y="33"/>
                      <a:pt x="77" y="20"/>
                      <a:pt x="72" y="9"/>
                    </a:cubicBezTo>
                    <a:cubicBezTo>
                      <a:pt x="72" y="5"/>
                      <a:pt x="6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9"/>
              <p:cNvSpPr/>
              <p:nvPr/>
            </p:nvSpPr>
            <p:spPr>
              <a:xfrm>
                <a:off x="2714167" y="1411877"/>
                <a:ext cx="15342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85" h="37" extrusionOk="0">
                    <a:moveTo>
                      <a:pt x="19" y="1"/>
                    </a:moveTo>
                    <a:cubicBezTo>
                      <a:pt x="13" y="1"/>
                      <a:pt x="1" y="14"/>
                      <a:pt x="1" y="20"/>
                    </a:cubicBezTo>
                    <a:cubicBezTo>
                      <a:pt x="1" y="31"/>
                      <a:pt x="13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20"/>
                    </a:cubicBezTo>
                    <a:cubicBezTo>
                      <a:pt x="85" y="14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9"/>
              <p:cNvSpPr/>
              <p:nvPr/>
            </p:nvSpPr>
            <p:spPr>
              <a:xfrm>
                <a:off x="2687274" y="1469995"/>
                <a:ext cx="6678" cy="15342"/>
              </a:xfrm>
              <a:custGeom>
                <a:avLst/>
                <a:gdLst/>
                <a:ahLst/>
                <a:cxnLst/>
                <a:rect l="l" t="t" r="r" b="b"/>
                <a:pathLst>
                  <a:path w="37" h="85" extrusionOk="0">
                    <a:moveTo>
                      <a:pt x="19" y="1"/>
                    </a:moveTo>
                    <a:cubicBezTo>
                      <a:pt x="14" y="1"/>
                      <a:pt x="1" y="8"/>
                      <a:pt x="1" y="19"/>
                    </a:cubicBezTo>
                    <a:lnTo>
                      <a:pt x="1" y="66"/>
                    </a:lnTo>
                    <a:cubicBezTo>
                      <a:pt x="1" y="72"/>
                      <a:pt x="14" y="85"/>
                      <a:pt x="19" y="85"/>
                    </a:cubicBezTo>
                    <a:cubicBezTo>
                      <a:pt x="31" y="85"/>
                      <a:pt x="37" y="72"/>
                      <a:pt x="37" y="66"/>
                    </a:cubicBezTo>
                    <a:lnTo>
                      <a:pt x="37" y="19"/>
                    </a:lnTo>
                    <a:cubicBezTo>
                      <a:pt x="37" y="8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9"/>
              <p:cNvSpPr/>
              <p:nvPr/>
            </p:nvSpPr>
            <p:spPr>
              <a:xfrm>
                <a:off x="2687274" y="1446531"/>
                <a:ext cx="15522" cy="1841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02" extrusionOk="0">
                    <a:moveTo>
                      <a:pt x="55" y="1"/>
                    </a:moveTo>
                    <a:cubicBezTo>
                      <a:pt x="25" y="12"/>
                      <a:pt x="1" y="48"/>
                      <a:pt x="1" y="78"/>
                    </a:cubicBezTo>
                    <a:lnTo>
                      <a:pt x="1" y="83"/>
                    </a:lnTo>
                    <a:cubicBezTo>
                      <a:pt x="1" y="95"/>
                      <a:pt x="14" y="102"/>
                      <a:pt x="19" y="102"/>
                    </a:cubicBezTo>
                    <a:cubicBezTo>
                      <a:pt x="31" y="102"/>
                      <a:pt x="37" y="95"/>
                      <a:pt x="37" y="83"/>
                    </a:cubicBezTo>
                    <a:lnTo>
                      <a:pt x="37" y="78"/>
                    </a:lnTo>
                    <a:cubicBezTo>
                      <a:pt x="37" y="59"/>
                      <a:pt x="49" y="42"/>
                      <a:pt x="67" y="36"/>
                    </a:cubicBezTo>
                    <a:cubicBezTo>
                      <a:pt x="78" y="31"/>
                      <a:pt x="85" y="18"/>
                      <a:pt x="78" y="12"/>
                    </a:cubicBezTo>
                    <a:cubicBezTo>
                      <a:pt x="72" y="1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706767" y="1445448"/>
                <a:ext cx="2183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7" extrusionOk="0">
                    <a:moveTo>
                      <a:pt x="19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29"/>
                      <a:pt x="6" y="37"/>
                      <a:pt x="19" y="37"/>
                    </a:cubicBezTo>
                    <a:lnTo>
                      <a:pt x="102" y="37"/>
                    </a:lnTo>
                    <a:cubicBezTo>
                      <a:pt x="107" y="37"/>
                      <a:pt x="120" y="29"/>
                      <a:pt x="120" y="18"/>
                    </a:cubicBezTo>
                    <a:cubicBezTo>
                      <a:pt x="120" y="7"/>
                      <a:pt x="107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732396" y="1442741"/>
                <a:ext cx="22020" cy="938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2" extrusionOk="0">
                    <a:moveTo>
                      <a:pt x="97" y="1"/>
                    </a:moveTo>
                    <a:cubicBezTo>
                      <a:pt x="95" y="1"/>
                      <a:pt x="93" y="1"/>
                      <a:pt x="91" y="3"/>
                    </a:cubicBezTo>
                    <a:cubicBezTo>
                      <a:pt x="78" y="9"/>
                      <a:pt x="72" y="16"/>
                      <a:pt x="61" y="16"/>
                    </a:cubicBezTo>
                    <a:lnTo>
                      <a:pt x="20" y="16"/>
                    </a:lnTo>
                    <a:cubicBezTo>
                      <a:pt x="14" y="16"/>
                      <a:pt x="1" y="22"/>
                      <a:pt x="1" y="33"/>
                    </a:cubicBezTo>
                    <a:cubicBezTo>
                      <a:pt x="1" y="44"/>
                      <a:pt x="14" y="52"/>
                      <a:pt x="20" y="52"/>
                    </a:cubicBezTo>
                    <a:lnTo>
                      <a:pt x="61" y="52"/>
                    </a:lnTo>
                    <a:cubicBezTo>
                      <a:pt x="78" y="52"/>
                      <a:pt x="97" y="44"/>
                      <a:pt x="114" y="33"/>
                    </a:cubicBezTo>
                    <a:cubicBezTo>
                      <a:pt x="121" y="27"/>
                      <a:pt x="121" y="16"/>
                      <a:pt x="114" y="9"/>
                    </a:cubicBezTo>
                    <a:cubicBezTo>
                      <a:pt x="110" y="5"/>
                      <a:pt x="103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751889" y="1423789"/>
                <a:ext cx="6498" cy="15522"/>
              </a:xfrm>
              <a:custGeom>
                <a:avLst/>
                <a:gdLst/>
                <a:ahLst/>
                <a:cxnLst/>
                <a:rect l="l" t="t" r="r" b="b"/>
                <a:pathLst>
                  <a:path w="36" h="86" extrusionOk="0">
                    <a:moveTo>
                      <a:pt x="19" y="1"/>
                    </a:moveTo>
                    <a:cubicBezTo>
                      <a:pt x="6" y="1"/>
                      <a:pt x="0" y="14"/>
                      <a:pt x="0" y="19"/>
                    </a:cubicBezTo>
                    <a:lnTo>
                      <a:pt x="0" y="66"/>
                    </a:lnTo>
                    <a:cubicBezTo>
                      <a:pt x="0" y="78"/>
                      <a:pt x="6" y="85"/>
                      <a:pt x="19" y="85"/>
                    </a:cubicBezTo>
                    <a:cubicBezTo>
                      <a:pt x="30" y="85"/>
                      <a:pt x="36" y="78"/>
                      <a:pt x="36" y="66"/>
                    </a:cubicBezTo>
                    <a:lnTo>
                      <a:pt x="36" y="19"/>
                    </a:lnTo>
                    <a:cubicBezTo>
                      <a:pt x="36" y="14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643234" y="1469995"/>
                <a:ext cx="6678" cy="15342"/>
              </a:xfrm>
              <a:custGeom>
                <a:avLst/>
                <a:gdLst/>
                <a:ahLst/>
                <a:cxnLst/>
                <a:rect l="l" t="t" r="r" b="b"/>
                <a:pathLst>
                  <a:path w="37" h="85" extrusionOk="0">
                    <a:moveTo>
                      <a:pt x="19" y="1"/>
                    </a:moveTo>
                    <a:cubicBezTo>
                      <a:pt x="13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3" y="85"/>
                      <a:pt x="19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21756" y="1444546"/>
                <a:ext cx="27074" cy="1606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" extrusionOk="0">
                    <a:moveTo>
                      <a:pt x="25" y="0"/>
                    </a:moveTo>
                    <a:cubicBezTo>
                      <a:pt x="20" y="0"/>
                      <a:pt x="16" y="2"/>
                      <a:pt x="12" y="6"/>
                    </a:cubicBezTo>
                    <a:cubicBezTo>
                      <a:pt x="1" y="12"/>
                      <a:pt x="1" y="23"/>
                      <a:pt x="6" y="29"/>
                    </a:cubicBezTo>
                    <a:cubicBezTo>
                      <a:pt x="25" y="47"/>
                      <a:pt x="48" y="59"/>
                      <a:pt x="72" y="59"/>
                    </a:cubicBezTo>
                    <a:cubicBezTo>
                      <a:pt x="91" y="59"/>
                      <a:pt x="102" y="64"/>
                      <a:pt x="114" y="83"/>
                    </a:cubicBezTo>
                    <a:cubicBezTo>
                      <a:pt x="114" y="83"/>
                      <a:pt x="119" y="89"/>
                      <a:pt x="127" y="89"/>
                    </a:cubicBezTo>
                    <a:cubicBezTo>
                      <a:pt x="132" y="89"/>
                      <a:pt x="132" y="89"/>
                      <a:pt x="138" y="83"/>
                    </a:cubicBezTo>
                    <a:cubicBezTo>
                      <a:pt x="144" y="77"/>
                      <a:pt x="149" y="64"/>
                      <a:pt x="144" y="59"/>
                    </a:cubicBezTo>
                    <a:cubicBezTo>
                      <a:pt x="127" y="34"/>
                      <a:pt x="102" y="23"/>
                      <a:pt x="72" y="23"/>
                    </a:cubicBezTo>
                    <a:cubicBezTo>
                      <a:pt x="61" y="23"/>
                      <a:pt x="42" y="17"/>
                      <a:pt x="37" y="6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619771" y="1419638"/>
                <a:ext cx="6678" cy="15161"/>
              </a:xfrm>
              <a:custGeom>
                <a:avLst/>
                <a:gdLst/>
                <a:ahLst/>
                <a:cxnLst/>
                <a:rect l="l" t="t" r="r" b="b"/>
                <a:pathLst>
                  <a:path w="37" h="84" extrusionOk="0">
                    <a:moveTo>
                      <a:pt x="17" y="1"/>
                    </a:moveTo>
                    <a:cubicBezTo>
                      <a:pt x="6" y="1"/>
                      <a:pt x="0" y="12"/>
                      <a:pt x="0" y="18"/>
                    </a:cubicBezTo>
                    <a:lnTo>
                      <a:pt x="0" y="65"/>
                    </a:lnTo>
                    <a:cubicBezTo>
                      <a:pt x="0" y="78"/>
                      <a:pt x="6" y="84"/>
                      <a:pt x="17" y="84"/>
                    </a:cubicBezTo>
                    <a:cubicBezTo>
                      <a:pt x="30" y="84"/>
                      <a:pt x="36" y="78"/>
                      <a:pt x="36" y="65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0" name="Google Shape;760;p9"/>
            <p:cNvSpPr/>
            <p:nvPr/>
          </p:nvSpPr>
          <p:spPr>
            <a:xfrm rot="10800000" flipH="1">
              <a:off x="136162" y="3249743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 rot="-5400000" flipH="1">
              <a:off x="6017149" y="4797668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"/>
          <p:cNvSpPr>
            <a:spLocks noGrp="1"/>
          </p:cNvSpPr>
          <p:nvPr>
            <p:ph type="pic" idx="2"/>
          </p:nvPr>
        </p:nvSpPr>
        <p:spPr>
          <a:xfrm>
            <a:off x="75" y="-11895"/>
            <a:ext cx="9144000" cy="5155500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p10"/>
          <p:cNvSpPr txBox="1">
            <a:spLocks noGrp="1"/>
          </p:cNvSpPr>
          <p:nvPr>
            <p:ph type="title"/>
          </p:nvPr>
        </p:nvSpPr>
        <p:spPr>
          <a:xfrm>
            <a:off x="713225" y="2862650"/>
            <a:ext cx="3751500" cy="1141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3"/>
          <p:cNvPicPr preferRelativeResize="0"/>
          <p:nvPr/>
        </p:nvPicPr>
        <p:blipFill rotWithShape="1">
          <a:blip r:embed="rId2">
            <a:alphaModFix amt="4000"/>
          </a:blip>
          <a:srcRect t="7798" b="7806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13"/>
          <p:cNvGrpSpPr/>
          <p:nvPr/>
        </p:nvGrpSpPr>
        <p:grpSpPr>
          <a:xfrm>
            <a:off x="6548063" y="366100"/>
            <a:ext cx="3704625" cy="6327850"/>
            <a:chOff x="6548063" y="366100"/>
            <a:chExt cx="3704625" cy="6327850"/>
          </a:xfrm>
        </p:grpSpPr>
        <p:sp>
          <p:nvSpPr>
            <p:cNvPr id="870" name="Google Shape;870;p13"/>
            <p:cNvSpPr/>
            <p:nvPr/>
          </p:nvSpPr>
          <p:spPr>
            <a:xfrm>
              <a:off x="8430825" y="3661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8584988" y="36610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6548063" y="5026250"/>
              <a:ext cx="1667700" cy="1667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8286538" y="4776500"/>
              <a:ext cx="975000" cy="97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4" name="Google Shape;874;p13"/>
          <p:cNvGrpSpPr/>
          <p:nvPr/>
        </p:nvGrpSpPr>
        <p:grpSpPr>
          <a:xfrm>
            <a:off x="7771648" y="226993"/>
            <a:ext cx="1418936" cy="4839546"/>
            <a:chOff x="7771648" y="226993"/>
            <a:chExt cx="1418936" cy="4839546"/>
          </a:xfrm>
        </p:grpSpPr>
        <p:sp>
          <p:nvSpPr>
            <p:cNvPr id="875" name="Google Shape;875;p13"/>
            <p:cNvSpPr/>
            <p:nvPr/>
          </p:nvSpPr>
          <p:spPr>
            <a:xfrm>
              <a:off x="8110249" y="226993"/>
              <a:ext cx="474748" cy="139106"/>
            </a:xfrm>
            <a:custGeom>
              <a:avLst/>
              <a:gdLst/>
              <a:ahLst/>
              <a:cxnLst/>
              <a:rect l="l" t="t" r="r" b="b"/>
              <a:pathLst>
                <a:path w="2140" h="627" extrusionOk="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13"/>
            <p:cNvGrpSpPr/>
            <p:nvPr/>
          </p:nvGrpSpPr>
          <p:grpSpPr>
            <a:xfrm>
              <a:off x="8531080" y="4061431"/>
              <a:ext cx="544491" cy="523522"/>
              <a:chOff x="4502101" y="1789462"/>
              <a:chExt cx="247271" cy="237705"/>
            </a:xfrm>
          </p:grpSpPr>
          <p:sp>
            <p:nvSpPr>
              <p:cNvPr id="877" name="Google Shape;877;p13"/>
              <p:cNvSpPr/>
              <p:nvPr/>
            </p:nvSpPr>
            <p:spPr>
              <a:xfrm>
                <a:off x="4601912" y="1838916"/>
                <a:ext cx="50718" cy="6479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59" extrusionOk="0">
                    <a:moveTo>
                      <a:pt x="174" y="29"/>
                    </a:moveTo>
                    <a:lnTo>
                      <a:pt x="204" y="59"/>
                    </a:lnTo>
                    <a:lnTo>
                      <a:pt x="245" y="48"/>
                    </a:lnTo>
                    <a:lnTo>
                      <a:pt x="245" y="101"/>
                    </a:lnTo>
                    <a:lnTo>
                      <a:pt x="174" y="101"/>
                    </a:lnTo>
                    <a:lnTo>
                      <a:pt x="96" y="119"/>
                    </a:lnTo>
                    <a:lnTo>
                      <a:pt x="66" y="101"/>
                    </a:lnTo>
                    <a:lnTo>
                      <a:pt x="31" y="101"/>
                    </a:lnTo>
                    <a:lnTo>
                      <a:pt x="31" y="48"/>
                    </a:lnTo>
                    <a:lnTo>
                      <a:pt x="91" y="29"/>
                    </a:lnTo>
                    <a:close/>
                    <a:moveTo>
                      <a:pt x="245" y="131"/>
                    </a:moveTo>
                    <a:lnTo>
                      <a:pt x="245" y="221"/>
                    </a:lnTo>
                    <a:cubicBezTo>
                      <a:pt x="245" y="279"/>
                      <a:pt x="198" y="328"/>
                      <a:pt x="138" y="328"/>
                    </a:cubicBezTo>
                    <a:cubicBezTo>
                      <a:pt x="78" y="328"/>
                      <a:pt x="31" y="279"/>
                      <a:pt x="31" y="221"/>
                    </a:cubicBezTo>
                    <a:lnTo>
                      <a:pt x="31" y="131"/>
                    </a:lnTo>
                    <a:lnTo>
                      <a:pt x="61" y="131"/>
                    </a:lnTo>
                    <a:lnTo>
                      <a:pt x="91" y="149"/>
                    </a:lnTo>
                    <a:lnTo>
                      <a:pt x="179" y="131"/>
                    </a:lnTo>
                    <a:close/>
                    <a:moveTo>
                      <a:pt x="91" y="1"/>
                    </a:moveTo>
                    <a:lnTo>
                      <a:pt x="1" y="24"/>
                    </a:lnTo>
                    <a:lnTo>
                      <a:pt x="1" y="114"/>
                    </a:lnTo>
                    <a:lnTo>
                      <a:pt x="1" y="131"/>
                    </a:lnTo>
                    <a:lnTo>
                      <a:pt x="1" y="221"/>
                    </a:lnTo>
                    <a:cubicBezTo>
                      <a:pt x="1" y="298"/>
                      <a:pt x="61" y="358"/>
                      <a:pt x="138" y="358"/>
                    </a:cubicBezTo>
                    <a:cubicBezTo>
                      <a:pt x="215" y="358"/>
                      <a:pt x="281" y="298"/>
                      <a:pt x="281" y="221"/>
                    </a:cubicBezTo>
                    <a:lnTo>
                      <a:pt x="281" y="131"/>
                    </a:lnTo>
                    <a:lnTo>
                      <a:pt x="281" y="114"/>
                    </a:lnTo>
                    <a:lnTo>
                      <a:pt x="281" y="6"/>
                    </a:lnTo>
                    <a:lnTo>
                      <a:pt x="209" y="2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4615810" y="1866892"/>
                <a:ext cx="55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31" y="36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4632054" y="1866892"/>
                <a:ext cx="559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" extrusionOk="0">
                    <a:moveTo>
                      <a:pt x="1" y="0"/>
                    </a:moveTo>
                    <a:lnTo>
                      <a:pt x="1" y="36"/>
                    </a:lnTo>
                    <a:lnTo>
                      <a:pt x="31" y="36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4615810" y="1882775"/>
                <a:ext cx="21839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cubicBezTo>
                      <a:pt x="1" y="31"/>
                      <a:pt x="25" y="61"/>
                      <a:pt x="61" y="61"/>
                    </a:cubicBezTo>
                    <a:cubicBezTo>
                      <a:pt x="97" y="61"/>
                      <a:pt x="121" y="31"/>
                      <a:pt x="121" y="1"/>
                    </a:cubicBezTo>
                    <a:lnTo>
                      <a:pt x="91" y="1"/>
                    </a:lnTo>
                    <a:cubicBezTo>
                      <a:pt x="91" y="19"/>
                      <a:pt x="78" y="31"/>
                      <a:pt x="61" y="31"/>
                    </a:cubicBezTo>
                    <a:cubicBezTo>
                      <a:pt x="42" y="31"/>
                      <a:pt x="31" y="19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4577185" y="1906600"/>
                <a:ext cx="99269" cy="4963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75" extrusionOk="0">
                    <a:moveTo>
                      <a:pt x="275" y="0"/>
                    </a:moveTo>
                    <a:cubicBezTo>
                      <a:pt x="126" y="0"/>
                      <a:pt x="0" y="119"/>
                      <a:pt x="0" y="275"/>
                    </a:cubicBezTo>
                    <a:lnTo>
                      <a:pt x="30" y="275"/>
                    </a:lnTo>
                    <a:cubicBezTo>
                      <a:pt x="30" y="137"/>
                      <a:pt x="143" y="30"/>
                      <a:pt x="275" y="30"/>
                    </a:cubicBezTo>
                    <a:cubicBezTo>
                      <a:pt x="406" y="30"/>
                      <a:pt x="519" y="137"/>
                      <a:pt x="519" y="275"/>
                    </a:cubicBezTo>
                    <a:lnTo>
                      <a:pt x="549" y="275"/>
                    </a:lnTo>
                    <a:cubicBezTo>
                      <a:pt x="549" y="119"/>
                      <a:pt x="424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4619239" y="1924830"/>
                <a:ext cx="15161" cy="35557"/>
              </a:xfrm>
              <a:custGeom>
                <a:avLst/>
                <a:gdLst/>
                <a:ahLst/>
                <a:cxnLst/>
                <a:rect l="l" t="t" r="r" b="b"/>
                <a:pathLst>
                  <a:path w="84" h="197" extrusionOk="0">
                    <a:moveTo>
                      <a:pt x="12" y="1"/>
                    </a:moveTo>
                    <a:lnTo>
                      <a:pt x="0" y="144"/>
                    </a:lnTo>
                    <a:lnTo>
                      <a:pt x="42" y="197"/>
                    </a:lnTo>
                    <a:lnTo>
                      <a:pt x="83" y="144"/>
                    </a:lnTo>
                    <a:lnTo>
                      <a:pt x="72" y="1"/>
                    </a:lnTo>
                    <a:lnTo>
                      <a:pt x="42" y="1"/>
                    </a:lnTo>
                    <a:lnTo>
                      <a:pt x="53" y="138"/>
                    </a:lnTo>
                    <a:lnTo>
                      <a:pt x="42" y="149"/>
                    </a:lnTo>
                    <a:lnTo>
                      <a:pt x="30" y="138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4618156" y="1915083"/>
                <a:ext cx="17327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96" h="49" extrusionOk="0">
                    <a:moveTo>
                      <a:pt x="1" y="0"/>
                    </a:moveTo>
                    <a:cubicBezTo>
                      <a:pt x="1" y="25"/>
                      <a:pt x="24" y="49"/>
                      <a:pt x="48" y="49"/>
                    </a:cubicBezTo>
                    <a:cubicBezTo>
                      <a:pt x="72" y="49"/>
                      <a:pt x="95" y="25"/>
                      <a:pt x="95" y="0"/>
                    </a:cubicBezTo>
                    <a:lnTo>
                      <a:pt x="65" y="0"/>
                    </a:lnTo>
                    <a:cubicBezTo>
                      <a:pt x="65" y="8"/>
                      <a:pt x="59" y="19"/>
                      <a:pt x="48" y="19"/>
                    </a:cubicBezTo>
                    <a:cubicBezTo>
                      <a:pt x="36" y="19"/>
                      <a:pt x="29" y="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4598844" y="1933313"/>
                <a:ext cx="5415" cy="3140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74" extrusionOk="0">
                    <a:moveTo>
                      <a:pt x="1" y="1"/>
                    </a:moveTo>
                    <a:lnTo>
                      <a:pt x="1" y="174"/>
                    </a:lnTo>
                    <a:lnTo>
                      <a:pt x="29" y="174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4649200" y="1933313"/>
                <a:ext cx="5595" cy="3140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4" extrusionOk="0">
                    <a:moveTo>
                      <a:pt x="0" y="1"/>
                    </a:moveTo>
                    <a:lnTo>
                      <a:pt x="0" y="174"/>
                    </a:lnTo>
                    <a:lnTo>
                      <a:pt x="30" y="174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4520150" y="1809677"/>
                <a:ext cx="202510" cy="19276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068" extrusionOk="0">
                    <a:moveTo>
                      <a:pt x="591" y="31"/>
                    </a:moveTo>
                    <a:cubicBezTo>
                      <a:pt x="715" y="31"/>
                      <a:pt x="847" y="78"/>
                      <a:pt x="943" y="174"/>
                    </a:cubicBezTo>
                    <a:cubicBezTo>
                      <a:pt x="1037" y="270"/>
                      <a:pt x="1091" y="400"/>
                      <a:pt x="1091" y="531"/>
                    </a:cubicBezTo>
                    <a:cubicBezTo>
                      <a:pt x="1091" y="669"/>
                      <a:pt x="1037" y="793"/>
                      <a:pt x="943" y="889"/>
                    </a:cubicBezTo>
                    <a:cubicBezTo>
                      <a:pt x="847" y="985"/>
                      <a:pt x="722" y="1038"/>
                      <a:pt x="591" y="1038"/>
                    </a:cubicBezTo>
                    <a:cubicBezTo>
                      <a:pt x="454" y="1038"/>
                      <a:pt x="329" y="985"/>
                      <a:pt x="234" y="889"/>
                    </a:cubicBezTo>
                    <a:cubicBezTo>
                      <a:pt x="36" y="692"/>
                      <a:pt x="36" y="370"/>
                      <a:pt x="234" y="174"/>
                    </a:cubicBezTo>
                    <a:cubicBezTo>
                      <a:pt x="329" y="78"/>
                      <a:pt x="459" y="31"/>
                      <a:pt x="591" y="31"/>
                    </a:cubicBezTo>
                    <a:close/>
                    <a:moveTo>
                      <a:pt x="588" y="0"/>
                    </a:moveTo>
                    <a:cubicBezTo>
                      <a:pt x="451" y="0"/>
                      <a:pt x="314" y="52"/>
                      <a:pt x="209" y="156"/>
                    </a:cubicBezTo>
                    <a:cubicBezTo>
                      <a:pt x="1" y="364"/>
                      <a:pt x="1" y="704"/>
                      <a:pt x="209" y="913"/>
                    </a:cubicBezTo>
                    <a:cubicBezTo>
                      <a:pt x="311" y="1013"/>
                      <a:pt x="448" y="1068"/>
                      <a:pt x="591" y="1068"/>
                    </a:cubicBezTo>
                    <a:cubicBezTo>
                      <a:pt x="728" y="1068"/>
                      <a:pt x="865" y="1013"/>
                      <a:pt x="965" y="913"/>
                    </a:cubicBezTo>
                    <a:cubicBezTo>
                      <a:pt x="1067" y="812"/>
                      <a:pt x="1121" y="674"/>
                      <a:pt x="1121" y="531"/>
                    </a:cubicBezTo>
                    <a:cubicBezTo>
                      <a:pt x="1121" y="389"/>
                      <a:pt x="1067" y="257"/>
                      <a:pt x="965" y="156"/>
                    </a:cubicBezTo>
                    <a:cubicBezTo>
                      <a:pt x="862" y="52"/>
                      <a:pt x="725" y="0"/>
                      <a:pt x="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4704069" y="1823755"/>
                <a:ext cx="8664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" extrusionOk="0">
                    <a:moveTo>
                      <a:pt x="25" y="0"/>
                    </a:moveTo>
                    <a:lnTo>
                      <a:pt x="1" y="25"/>
                    </a:lnTo>
                    <a:cubicBezTo>
                      <a:pt x="12" y="30"/>
                      <a:pt x="18" y="36"/>
                      <a:pt x="25" y="49"/>
                    </a:cubicBezTo>
                    <a:lnTo>
                      <a:pt x="48" y="25"/>
                    </a:lnTo>
                    <a:cubicBezTo>
                      <a:pt x="42" y="19"/>
                      <a:pt x="31" y="6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4727894" y="1859312"/>
                <a:ext cx="9746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54" h="73" extrusionOk="0">
                    <a:moveTo>
                      <a:pt x="29" y="1"/>
                    </a:moveTo>
                    <a:lnTo>
                      <a:pt x="0" y="12"/>
                    </a:lnTo>
                    <a:cubicBezTo>
                      <a:pt x="6" y="31"/>
                      <a:pt x="12" y="48"/>
                      <a:pt x="23" y="72"/>
                    </a:cubicBezTo>
                    <a:lnTo>
                      <a:pt x="53" y="59"/>
                    </a:lnTo>
                    <a:cubicBezTo>
                      <a:pt x="42" y="42"/>
                      <a:pt x="36" y="1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4734211" y="1881692"/>
                <a:ext cx="7761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43" h="73" extrusionOk="0">
                    <a:moveTo>
                      <a:pt x="30" y="1"/>
                    </a:moveTo>
                    <a:lnTo>
                      <a:pt x="1" y="7"/>
                    </a:lnTo>
                    <a:cubicBezTo>
                      <a:pt x="7" y="31"/>
                      <a:pt x="12" y="50"/>
                      <a:pt x="12" y="72"/>
                    </a:cubicBezTo>
                    <a:lnTo>
                      <a:pt x="42" y="67"/>
                    </a:lnTo>
                    <a:cubicBezTo>
                      <a:pt x="42" y="50"/>
                      <a:pt x="37" y="25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4715982" y="1837653"/>
                <a:ext cx="10829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23" y="1"/>
                    </a:moveTo>
                    <a:lnTo>
                      <a:pt x="0" y="19"/>
                    </a:lnTo>
                    <a:cubicBezTo>
                      <a:pt x="12" y="36"/>
                      <a:pt x="23" y="55"/>
                      <a:pt x="36" y="72"/>
                    </a:cubicBezTo>
                    <a:lnTo>
                      <a:pt x="59" y="61"/>
                    </a:lnTo>
                    <a:cubicBezTo>
                      <a:pt x="53" y="36"/>
                      <a:pt x="36" y="19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4736377" y="1906600"/>
                <a:ext cx="6678" cy="11912"/>
              </a:xfrm>
              <a:custGeom>
                <a:avLst/>
                <a:gdLst/>
                <a:ahLst/>
                <a:cxnLst/>
                <a:rect l="l" t="t" r="r" b="b"/>
                <a:pathLst>
                  <a:path w="37" h="66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30" y="66"/>
                    </a:lnTo>
                    <a:cubicBezTo>
                      <a:pt x="30" y="42"/>
                      <a:pt x="36" y="19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4730962" y="1929161"/>
                <a:ext cx="8664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48" h="73" extrusionOk="0">
                    <a:moveTo>
                      <a:pt x="19" y="1"/>
                    </a:moveTo>
                    <a:cubicBezTo>
                      <a:pt x="12" y="18"/>
                      <a:pt x="6" y="42"/>
                      <a:pt x="0" y="60"/>
                    </a:cubicBezTo>
                    <a:lnTo>
                      <a:pt x="30" y="72"/>
                    </a:lnTo>
                    <a:cubicBezTo>
                      <a:pt x="36" y="48"/>
                      <a:pt x="42" y="30"/>
                      <a:pt x="48" y="7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4724465" y="1950640"/>
                <a:ext cx="7761" cy="8664"/>
              </a:xfrm>
              <a:custGeom>
                <a:avLst/>
                <a:gdLst/>
                <a:ahLst/>
                <a:cxnLst/>
                <a:rect l="l" t="t" r="r" b="b"/>
                <a:pathLst>
                  <a:path w="43" h="48" extrusionOk="0">
                    <a:moveTo>
                      <a:pt x="12" y="1"/>
                    </a:moveTo>
                    <a:cubicBezTo>
                      <a:pt x="12" y="12"/>
                      <a:pt x="6" y="25"/>
                      <a:pt x="1" y="36"/>
                    </a:cubicBezTo>
                    <a:lnTo>
                      <a:pt x="25" y="48"/>
                    </a:lnTo>
                    <a:cubicBezTo>
                      <a:pt x="31" y="36"/>
                      <a:pt x="36" y="25"/>
                      <a:pt x="42" y="18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4512750" y="1875375"/>
                <a:ext cx="6498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36" h="42" extrusionOk="0">
                    <a:moveTo>
                      <a:pt x="6" y="0"/>
                    </a:moveTo>
                    <a:cubicBezTo>
                      <a:pt x="6" y="13"/>
                      <a:pt x="0" y="25"/>
                      <a:pt x="0" y="36"/>
                    </a:cubicBezTo>
                    <a:lnTo>
                      <a:pt x="30" y="42"/>
                    </a:lnTo>
                    <a:cubicBezTo>
                      <a:pt x="30" y="30"/>
                      <a:pt x="36" y="19"/>
                      <a:pt x="36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4595414" y="1790365"/>
                <a:ext cx="14259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9" extrusionOk="0">
                    <a:moveTo>
                      <a:pt x="72" y="1"/>
                    </a:moveTo>
                    <a:cubicBezTo>
                      <a:pt x="48" y="7"/>
                      <a:pt x="25" y="12"/>
                      <a:pt x="1" y="20"/>
                    </a:cubicBezTo>
                    <a:lnTo>
                      <a:pt x="7" y="48"/>
                    </a:lnTo>
                    <a:cubicBezTo>
                      <a:pt x="31" y="42"/>
                      <a:pt x="55" y="37"/>
                      <a:pt x="78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4518164" y="1850648"/>
                <a:ext cx="11010" cy="14259"/>
              </a:xfrm>
              <a:custGeom>
                <a:avLst/>
                <a:gdLst/>
                <a:ahLst/>
                <a:cxnLst/>
                <a:rect l="l" t="t" r="r" b="b"/>
                <a:pathLst>
                  <a:path w="61" h="79" extrusionOk="0">
                    <a:moveTo>
                      <a:pt x="36" y="0"/>
                    </a:moveTo>
                    <a:cubicBezTo>
                      <a:pt x="24" y="19"/>
                      <a:pt x="12" y="43"/>
                      <a:pt x="0" y="66"/>
                    </a:cubicBezTo>
                    <a:lnTo>
                      <a:pt x="30" y="79"/>
                    </a:lnTo>
                    <a:cubicBezTo>
                      <a:pt x="42" y="54"/>
                      <a:pt x="47" y="36"/>
                      <a:pt x="60" y="13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4530979" y="1828087"/>
                <a:ext cx="13176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78" extrusionOk="0">
                    <a:moveTo>
                      <a:pt x="48" y="1"/>
                    </a:moveTo>
                    <a:cubicBezTo>
                      <a:pt x="31" y="18"/>
                      <a:pt x="12" y="42"/>
                      <a:pt x="1" y="61"/>
                    </a:cubicBezTo>
                    <a:lnTo>
                      <a:pt x="25" y="78"/>
                    </a:lnTo>
                    <a:cubicBezTo>
                      <a:pt x="42" y="61"/>
                      <a:pt x="55" y="42"/>
                      <a:pt x="72" y="25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4549389" y="1810760"/>
                <a:ext cx="12995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72" h="73" extrusionOk="0">
                    <a:moveTo>
                      <a:pt x="53" y="1"/>
                    </a:moveTo>
                    <a:cubicBezTo>
                      <a:pt x="36" y="14"/>
                      <a:pt x="17" y="31"/>
                      <a:pt x="0" y="49"/>
                    </a:cubicBezTo>
                    <a:lnTo>
                      <a:pt x="17" y="72"/>
                    </a:lnTo>
                    <a:cubicBezTo>
                      <a:pt x="36" y="55"/>
                      <a:pt x="53" y="37"/>
                      <a:pt x="72" y="25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4621224" y="1789462"/>
                <a:ext cx="14259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79" h="36" extrusionOk="0">
                    <a:moveTo>
                      <a:pt x="1" y="0"/>
                    </a:moveTo>
                    <a:lnTo>
                      <a:pt x="1" y="30"/>
                    </a:lnTo>
                    <a:cubicBezTo>
                      <a:pt x="25" y="30"/>
                      <a:pt x="48" y="30"/>
                      <a:pt x="72" y="36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4647034" y="1791447"/>
                <a:ext cx="14259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79" h="50" extrusionOk="0">
                    <a:moveTo>
                      <a:pt x="7" y="1"/>
                    </a:moveTo>
                    <a:lnTo>
                      <a:pt x="1" y="31"/>
                    </a:lnTo>
                    <a:cubicBezTo>
                      <a:pt x="25" y="36"/>
                      <a:pt x="48" y="42"/>
                      <a:pt x="67" y="49"/>
                    </a:cubicBezTo>
                    <a:lnTo>
                      <a:pt x="78" y="19"/>
                    </a:lnTo>
                    <a:cubicBezTo>
                      <a:pt x="55" y="14"/>
                      <a:pt x="31" y="6"/>
                      <a:pt x="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4570687" y="1797945"/>
                <a:ext cx="14078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8" h="61" extrusionOk="0">
                    <a:moveTo>
                      <a:pt x="66" y="0"/>
                    </a:moveTo>
                    <a:cubicBezTo>
                      <a:pt x="42" y="13"/>
                      <a:pt x="19" y="19"/>
                      <a:pt x="1" y="30"/>
                    </a:cubicBezTo>
                    <a:lnTo>
                      <a:pt x="14" y="60"/>
                    </a:lnTo>
                    <a:cubicBezTo>
                      <a:pt x="36" y="49"/>
                      <a:pt x="55" y="36"/>
                      <a:pt x="78" y="3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4670859" y="1799028"/>
                <a:ext cx="8664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" extrusionOk="0">
                    <a:moveTo>
                      <a:pt x="12" y="0"/>
                    </a:moveTo>
                    <a:lnTo>
                      <a:pt x="0" y="30"/>
                    </a:lnTo>
                    <a:cubicBezTo>
                      <a:pt x="12" y="36"/>
                      <a:pt x="23" y="43"/>
                      <a:pt x="36" y="49"/>
                    </a:cubicBezTo>
                    <a:lnTo>
                      <a:pt x="48" y="19"/>
                    </a:lnTo>
                    <a:cubicBezTo>
                      <a:pt x="36" y="13"/>
                      <a:pt x="23" y="7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4679342" y="2000274"/>
                <a:ext cx="7581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2" extrusionOk="0">
                    <a:moveTo>
                      <a:pt x="31" y="0"/>
                    </a:moveTo>
                    <a:cubicBezTo>
                      <a:pt x="19" y="6"/>
                      <a:pt x="6" y="12"/>
                      <a:pt x="1" y="17"/>
                    </a:cubicBezTo>
                    <a:lnTo>
                      <a:pt x="12" y="42"/>
                    </a:lnTo>
                    <a:cubicBezTo>
                      <a:pt x="25" y="36"/>
                      <a:pt x="36" y="29"/>
                      <a:pt x="42" y="2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4609492" y="2015075"/>
                <a:ext cx="12995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72" h="37" extrusionOk="0">
                    <a:moveTo>
                      <a:pt x="6" y="1"/>
                    </a:moveTo>
                    <a:lnTo>
                      <a:pt x="0" y="31"/>
                    </a:lnTo>
                    <a:cubicBezTo>
                      <a:pt x="24" y="37"/>
                      <a:pt x="42" y="37"/>
                      <a:pt x="66" y="37"/>
                    </a:cubicBezTo>
                    <a:lnTo>
                      <a:pt x="72" y="7"/>
                    </a:lnTo>
                    <a:cubicBezTo>
                      <a:pt x="49" y="7"/>
                      <a:pt x="24" y="7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4543975" y="1984030"/>
                <a:ext cx="12995" cy="11912"/>
              </a:xfrm>
              <a:custGeom>
                <a:avLst/>
                <a:gdLst/>
                <a:ahLst/>
                <a:cxnLst/>
                <a:rect l="l" t="t" r="r" b="b"/>
                <a:pathLst>
                  <a:path w="72" h="66" extrusionOk="0">
                    <a:moveTo>
                      <a:pt x="24" y="0"/>
                    </a:moveTo>
                    <a:lnTo>
                      <a:pt x="0" y="24"/>
                    </a:lnTo>
                    <a:cubicBezTo>
                      <a:pt x="19" y="36"/>
                      <a:pt x="36" y="54"/>
                      <a:pt x="47" y="66"/>
                    </a:cubicBezTo>
                    <a:lnTo>
                      <a:pt x="72" y="41"/>
                    </a:lnTo>
                    <a:cubicBezTo>
                      <a:pt x="54" y="30"/>
                      <a:pt x="36" y="19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4563287" y="1998830"/>
                <a:ext cx="12995" cy="11010"/>
              </a:xfrm>
              <a:custGeom>
                <a:avLst/>
                <a:gdLst/>
                <a:ahLst/>
                <a:cxnLst/>
                <a:rect l="l" t="t" r="r" b="b"/>
                <a:pathLst>
                  <a:path w="72" h="61" extrusionOk="0">
                    <a:moveTo>
                      <a:pt x="19" y="1"/>
                    </a:moveTo>
                    <a:lnTo>
                      <a:pt x="0" y="25"/>
                    </a:lnTo>
                    <a:cubicBezTo>
                      <a:pt x="19" y="37"/>
                      <a:pt x="36" y="50"/>
                      <a:pt x="60" y="61"/>
                    </a:cubicBezTo>
                    <a:lnTo>
                      <a:pt x="72" y="31"/>
                    </a:lnTo>
                    <a:cubicBezTo>
                      <a:pt x="55" y="20"/>
                      <a:pt x="36" y="14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584585" y="2009660"/>
                <a:ext cx="14439" cy="8844"/>
              </a:xfrm>
              <a:custGeom>
                <a:avLst/>
                <a:gdLst/>
                <a:ahLst/>
                <a:cxnLst/>
                <a:rect l="l" t="t" r="r" b="b"/>
                <a:pathLst>
                  <a:path w="80" h="49" extrusionOk="0">
                    <a:moveTo>
                      <a:pt x="14" y="1"/>
                    </a:moveTo>
                    <a:lnTo>
                      <a:pt x="1" y="25"/>
                    </a:lnTo>
                    <a:cubicBezTo>
                      <a:pt x="25" y="37"/>
                      <a:pt x="50" y="42"/>
                      <a:pt x="67" y="48"/>
                    </a:cubicBezTo>
                    <a:lnTo>
                      <a:pt x="80" y="20"/>
                    </a:lnTo>
                    <a:cubicBezTo>
                      <a:pt x="55" y="12"/>
                      <a:pt x="37" y="7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634220" y="2015075"/>
                <a:ext cx="12093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67" h="37" extrusionOk="0">
                    <a:moveTo>
                      <a:pt x="60" y="1"/>
                    </a:moveTo>
                    <a:cubicBezTo>
                      <a:pt x="42" y="1"/>
                      <a:pt x="19" y="7"/>
                      <a:pt x="0" y="7"/>
                    </a:cubicBezTo>
                    <a:lnTo>
                      <a:pt x="0" y="37"/>
                    </a:lnTo>
                    <a:cubicBezTo>
                      <a:pt x="25" y="37"/>
                      <a:pt x="48" y="31"/>
                      <a:pt x="66" y="31"/>
                    </a:cubicBez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656961" y="2007674"/>
                <a:ext cx="14078" cy="9746"/>
              </a:xfrm>
              <a:custGeom>
                <a:avLst/>
                <a:gdLst/>
                <a:ahLst/>
                <a:cxnLst/>
                <a:rect l="l" t="t" r="r" b="b"/>
                <a:pathLst>
                  <a:path w="78" h="54" extrusionOk="0">
                    <a:moveTo>
                      <a:pt x="64" y="1"/>
                    </a:moveTo>
                    <a:cubicBezTo>
                      <a:pt x="42" y="12"/>
                      <a:pt x="23" y="18"/>
                      <a:pt x="0" y="23"/>
                    </a:cubicBezTo>
                    <a:lnTo>
                      <a:pt x="12" y="53"/>
                    </a:lnTo>
                    <a:cubicBezTo>
                      <a:pt x="29" y="48"/>
                      <a:pt x="53" y="42"/>
                      <a:pt x="77" y="31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4527911" y="1965620"/>
                <a:ext cx="11732" cy="12995"/>
              </a:xfrm>
              <a:custGeom>
                <a:avLst/>
                <a:gdLst/>
                <a:ahLst/>
                <a:cxnLst/>
                <a:rect l="l" t="t" r="r" b="b"/>
                <a:pathLst>
                  <a:path w="65" h="72" extrusionOk="0">
                    <a:moveTo>
                      <a:pt x="29" y="1"/>
                    </a:moveTo>
                    <a:lnTo>
                      <a:pt x="0" y="13"/>
                    </a:lnTo>
                    <a:cubicBezTo>
                      <a:pt x="18" y="36"/>
                      <a:pt x="29" y="55"/>
                      <a:pt x="42" y="72"/>
                    </a:cubicBezTo>
                    <a:lnTo>
                      <a:pt x="65" y="55"/>
                    </a:lnTo>
                    <a:cubicBezTo>
                      <a:pt x="53" y="36"/>
                      <a:pt x="42" y="19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4517082" y="1944142"/>
                <a:ext cx="9746" cy="13176"/>
              </a:xfrm>
              <a:custGeom>
                <a:avLst/>
                <a:gdLst/>
                <a:ahLst/>
                <a:cxnLst/>
                <a:rect l="l" t="t" r="r" b="b"/>
                <a:pathLst>
                  <a:path w="54" h="73" extrusionOk="0">
                    <a:moveTo>
                      <a:pt x="30" y="1"/>
                    </a:moveTo>
                    <a:lnTo>
                      <a:pt x="0" y="12"/>
                    </a:lnTo>
                    <a:cubicBezTo>
                      <a:pt x="12" y="31"/>
                      <a:pt x="18" y="54"/>
                      <a:pt x="30" y="72"/>
                    </a:cubicBezTo>
                    <a:lnTo>
                      <a:pt x="53" y="61"/>
                    </a:lnTo>
                    <a:cubicBezTo>
                      <a:pt x="48" y="42"/>
                      <a:pt x="36" y="18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4511667" y="1926995"/>
                <a:ext cx="7581" cy="75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2" extrusionOk="0">
                    <a:moveTo>
                      <a:pt x="36" y="0"/>
                    </a:moveTo>
                    <a:lnTo>
                      <a:pt x="0" y="6"/>
                    </a:lnTo>
                    <a:cubicBezTo>
                      <a:pt x="6" y="19"/>
                      <a:pt x="6" y="30"/>
                      <a:pt x="12" y="42"/>
                    </a:cubicBezTo>
                    <a:lnTo>
                      <a:pt x="42" y="30"/>
                    </a:lnTo>
                    <a:cubicBezTo>
                      <a:pt x="36" y="19"/>
                      <a:pt x="36" y="13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4554804" y="1927898"/>
                <a:ext cx="147460" cy="5721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17" extrusionOk="0">
                    <a:moveTo>
                      <a:pt x="786" y="1"/>
                    </a:moveTo>
                    <a:cubicBezTo>
                      <a:pt x="762" y="61"/>
                      <a:pt x="732" y="121"/>
                      <a:pt x="685" y="162"/>
                    </a:cubicBezTo>
                    <a:cubicBezTo>
                      <a:pt x="608" y="240"/>
                      <a:pt x="506" y="281"/>
                      <a:pt x="399" y="281"/>
                    </a:cubicBezTo>
                    <a:cubicBezTo>
                      <a:pt x="286" y="281"/>
                      <a:pt x="184" y="240"/>
                      <a:pt x="107" y="162"/>
                    </a:cubicBezTo>
                    <a:cubicBezTo>
                      <a:pt x="77" y="132"/>
                      <a:pt x="47" y="91"/>
                      <a:pt x="30" y="49"/>
                    </a:cubicBezTo>
                    <a:lnTo>
                      <a:pt x="0" y="61"/>
                    </a:lnTo>
                    <a:cubicBezTo>
                      <a:pt x="23" y="108"/>
                      <a:pt x="47" y="151"/>
                      <a:pt x="89" y="187"/>
                    </a:cubicBezTo>
                    <a:cubicBezTo>
                      <a:pt x="166" y="270"/>
                      <a:pt x="280" y="317"/>
                      <a:pt x="399" y="317"/>
                    </a:cubicBezTo>
                    <a:cubicBezTo>
                      <a:pt x="512" y="317"/>
                      <a:pt x="625" y="270"/>
                      <a:pt x="702" y="187"/>
                    </a:cubicBezTo>
                    <a:cubicBezTo>
                      <a:pt x="756" y="138"/>
                      <a:pt x="792" y="72"/>
                      <a:pt x="816" y="8"/>
                    </a:cubicBezTo>
                    <a:lnTo>
                      <a:pt x="7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4570687" y="1827004"/>
                <a:ext cx="126163" cy="45483"/>
              </a:xfrm>
              <a:custGeom>
                <a:avLst/>
                <a:gdLst/>
                <a:ahLst/>
                <a:cxnLst/>
                <a:rect l="l" t="t" r="r" b="b"/>
                <a:pathLst>
                  <a:path w="699" h="252" extrusionOk="0">
                    <a:moveTo>
                      <a:pt x="308" y="1"/>
                    </a:moveTo>
                    <a:cubicBezTo>
                      <a:pt x="196" y="1"/>
                      <a:pt x="84" y="42"/>
                      <a:pt x="1" y="125"/>
                    </a:cubicBezTo>
                    <a:lnTo>
                      <a:pt x="19" y="150"/>
                    </a:lnTo>
                    <a:cubicBezTo>
                      <a:pt x="99" y="69"/>
                      <a:pt x="203" y="28"/>
                      <a:pt x="308" y="28"/>
                    </a:cubicBezTo>
                    <a:cubicBezTo>
                      <a:pt x="412" y="28"/>
                      <a:pt x="516" y="69"/>
                      <a:pt x="597" y="150"/>
                    </a:cubicBezTo>
                    <a:cubicBezTo>
                      <a:pt x="627" y="180"/>
                      <a:pt x="650" y="215"/>
                      <a:pt x="668" y="251"/>
                    </a:cubicBezTo>
                    <a:lnTo>
                      <a:pt x="698" y="238"/>
                    </a:lnTo>
                    <a:cubicBezTo>
                      <a:pt x="674" y="197"/>
                      <a:pt x="650" y="161"/>
                      <a:pt x="614" y="125"/>
                    </a:cubicBezTo>
                    <a:cubicBezTo>
                      <a:pt x="531" y="42"/>
                      <a:pt x="420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4695586" y="1972118"/>
                <a:ext cx="53786" cy="5504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05" extrusionOk="0">
                    <a:moveTo>
                      <a:pt x="89" y="0"/>
                    </a:moveTo>
                    <a:lnTo>
                      <a:pt x="72" y="25"/>
                    </a:lnTo>
                    <a:lnTo>
                      <a:pt x="262" y="215"/>
                    </a:lnTo>
                    <a:cubicBezTo>
                      <a:pt x="268" y="220"/>
                      <a:pt x="268" y="228"/>
                      <a:pt x="268" y="239"/>
                    </a:cubicBezTo>
                    <a:cubicBezTo>
                      <a:pt x="268" y="245"/>
                      <a:pt x="268" y="256"/>
                      <a:pt x="262" y="263"/>
                    </a:cubicBezTo>
                    <a:cubicBezTo>
                      <a:pt x="253" y="269"/>
                      <a:pt x="243" y="272"/>
                      <a:pt x="233" y="272"/>
                    </a:cubicBezTo>
                    <a:cubicBezTo>
                      <a:pt x="223" y="272"/>
                      <a:pt x="214" y="269"/>
                      <a:pt x="208" y="263"/>
                    </a:cubicBezTo>
                    <a:lnTo>
                      <a:pt x="18" y="72"/>
                    </a:lnTo>
                    <a:lnTo>
                      <a:pt x="1" y="96"/>
                    </a:lnTo>
                    <a:lnTo>
                      <a:pt x="191" y="286"/>
                    </a:lnTo>
                    <a:cubicBezTo>
                      <a:pt x="202" y="299"/>
                      <a:pt x="215" y="305"/>
                      <a:pt x="232" y="305"/>
                    </a:cubicBezTo>
                    <a:cubicBezTo>
                      <a:pt x="251" y="305"/>
                      <a:pt x="268" y="299"/>
                      <a:pt x="279" y="286"/>
                    </a:cubicBezTo>
                    <a:cubicBezTo>
                      <a:pt x="292" y="275"/>
                      <a:pt x="298" y="256"/>
                      <a:pt x="298" y="239"/>
                    </a:cubicBezTo>
                    <a:cubicBezTo>
                      <a:pt x="298" y="220"/>
                      <a:pt x="292" y="203"/>
                      <a:pt x="279" y="192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4502101" y="1892702"/>
                <a:ext cx="23644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2" extrusionOk="0">
                    <a:moveTo>
                      <a:pt x="65" y="30"/>
                    </a:moveTo>
                    <a:cubicBezTo>
                      <a:pt x="83" y="30"/>
                      <a:pt x="101" y="47"/>
                      <a:pt x="101" y="66"/>
                    </a:cubicBezTo>
                    <a:cubicBezTo>
                      <a:pt x="101" y="83"/>
                      <a:pt x="83" y="101"/>
                      <a:pt x="65" y="101"/>
                    </a:cubicBezTo>
                    <a:cubicBezTo>
                      <a:pt x="48" y="101"/>
                      <a:pt x="29" y="83"/>
                      <a:pt x="29" y="66"/>
                    </a:cubicBezTo>
                    <a:cubicBezTo>
                      <a:pt x="29" y="47"/>
                      <a:pt x="48" y="30"/>
                      <a:pt x="65" y="30"/>
                    </a:cubicBezTo>
                    <a:close/>
                    <a:moveTo>
                      <a:pt x="65" y="0"/>
                    </a:moveTo>
                    <a:cubicBezTo>
                      <a:pt x="29" y="0"/>
                      <a:pt x="0" y="30"/>
                      <a:pt x="0" y="66"/>
                    </a:cubicBezTo>
                    <a:cubicBezTo>
                      <a:pt x="0" y="101"/>
                      <a:pt x="29" y="132"/>
                      <a:pt x="65" y="132"/>
                    </a:cubicBezTo>
                    <a:cubicBezTo>
                      <a:pt x="101" y="132"/>
                      <a:pt x="131" y="101"/>
                      <a:pt x="131" y="66"/>
                    </a:cubicBezTo>
                    <a:cubicBezTo>
                      <a:pt x="131" y="30"/>
                      <a:pt x="101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681327" y="1802277"/>
                <a:ext cx="22922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6" extrusionOk="0">
                    <a:moveTo>
                      <a:pt x="67" y="31"/>
                    </a:moveTo>
                    <a:cubicBezTo>
                      <a:pt x="80" y="31"/>
                      <a:pt x="97" y="48"/>
                      <a:pt x="97" y="66"/>
                    </a:cubicBezTo>
                    <a:cubicBezTo>
                      <a:pt x="97" y="78"/>
                      <a:pt x="80" y="96"/>
                      <a:pt x="67" y="96"/>
                    </a:cubicBezTo>
                    <a:cubicBezTo>
                      <a:pt x="50" y="96"/>
                      <a:pt x="31" y="78"/>
                      <a:pt x="31" y="66"/>
                    </a:cubicBezTo>
                    <a:cubicBezTo>
                      <a:pt x="31" y="48"/>
                      <a:pt x="50" y="31"/>
                      <a:pt x="67" y="31"/>
                    </a:cubicBezTo>
                    <a:close/>
                    <a:moveTo>
                      <a:pt x="67" y="1"/>
                    </a:moveTo>
                    <a:cubicBezTo>
                      <a:pt x="31" y="1"/>
                      <a:pt x="1" y="31"/>
                      <a:pt x="1" y="66"/>
                    </a:cubicBezTo>
                    <a:cubicBezTo>
                      <a:pt x="1" y="96"/>
                      <a:pt x="31" y="125"/>
                      <a:pt x="67" y="125"/>
                    </a:cubicBezTo>
                    <a:cubicBezTo>
                      <a:pt x="97" y="125"/>
                      <a:pt x="127" y="96"/>
                      <a:pt x="127" y="66"/>
                    </a:cubicBezTo>
                    <a:cubicBezTo>
                      <a:pt x="127" y="31"/>
                      <a:pt x="97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" name="Google Shape;918;p13"/>
            <p:cNvGrpSpPr/>
            <p:nvPr/>
          </p:nvGrpSpPr>
          <p:grpSpPr>
            <a:xfrm>
              <a:off x="8480161" y="1913136"/>
              <a:ext cx="379379" cy="430264"/>
              <a:chOff x="2356255" y="1852814"/>
              <a:chExt cx="209729" cy="237886"/>
            </a:xfrm>
          </p:grpSpPr>
          <p:sp>
            <p:nvSpPr>
              <p:cNvPr id="919" name="Google Shape;919;p13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18" extrusionOk="0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72" extrusionOk="0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71" extrusionOk="0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13"/>
            <p:cNvGrpSpPr/>
            <p:nvPr/>
          </p:nvGrpSpPr>
          <p:grpSpPr>
            <a:xfrm rot="1147446">
              <a:off x="8710200" y="748048"/>
              <a:ext cx="416262" cy="461598"/>
              <a:chOff x="5481259" y="2245380"/>
              <a:chExt cx="257018" cy="284994"/>
            </a:xfrm>
          </p:grpSpPr>
          <p:sp>
            <p:nvSpPr>
              <p:cNvPr id="923" name="Google Shape;923;p13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25" extrusionOk="0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avLst/>
                <a:gdLst/>
                <a:ahLst/>
                <a:cxnLst/>
                <a:rect l="l" t="t" r="r" b="b"/>
                <a:pathLst>
                  <a:path w="853" h="991" extrusionOk="0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56" extrusionOk="0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avLst/>
                <a:gdLst/>
                <a:ahLst/>
                <a:cxnLst/>
                <a:rect l="l" t="t" r="r" b="b"/>
                <a:pathLst>
                  <a:path w="84" h="152" extrusionOk="0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6" extrusionOk="0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26" extrusionOk="0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8" extrusionOk="0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94" extrusionOk="0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4" extrusionOk="0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6" extrusionOk="0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8" extrusionOk="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avLst/>
                <a:gdLst/>
                <a:ahLst/>
                <a:cxnLst/>
                <a:rect l="l" t="t" r="r" b="b"/>
                <a:pathLst>
                  <a:path w="78" h="152" extrusionOk="0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46" extrusionOk="0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" extrusionOk="0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" extrusionOk="0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p13"/>
            <p:cNvGrpSpPr/>
            <p:nvPr/>
          </p:nvGrpSpPr>
          <p:grpSpPr>
            <a:xfrm>
              <a:off x="8014038" y="4493013"/>
              <a:ext cx="369169" cy="369178"/>
              <a:chOff x="9824300" y="3830138"/>
              <a:chExt cx="369169" cy="369178"/>
            </a:xfrm>
          </p:grpSpPr>
          <p:sp>
            <p:nvSpPr>
              <p:cNvPr id="943" name="Google Shape;943;p13"/>
              <p:cNvSpPr/>
              <p:nvPr/>
            </p:nvSpPr>
            <p:spPr>
              <a:xfrm>
                <a:off x="9824300" y="3830138"/>
                <a:ext cx="369169" cy="36917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9" extrusionOk="0">
                    <a:moveTo>
                      <a:pt x="597" y="37"/>
                    </a:moveTo>
                    <a:cubicBezTo>
                      <a:pt x="602" y="48"/>
                      <a:pt x="608" y="55"/>
                      <a:pt x="614" y="67"/>
                    </a:cubicBezTo>
                    <a:cubicBezTo>
                      <a:pt x="620" y="78"/>
                      <a:pt x="620" y="91"/>
                      <a:pt x="627" y="97"/>
                    </a:cubicBezTo>
                    <a:cubicBezTo>
                      <a:pt x="627" y="102"/>
                      <a:pt x="632" y="108"/>
                      <a:pt x="632" y="108"/>
                    </a:cubicBezTo>
                    <a:cubicBezTo>
                      <a:pt x="632" y="114"/>
                      <a:pt x="638" y="120"/>
                      <a:pt x="644" y="120"/>
                    </a:cubicBezTo>
                    <a:lnTo>
                      <a:pt x="662" y="127"/>
                    </a:lnTo>
                    <a:lnTo>
                      <a:pt x="685" y="127"/>
                    </a:lnTo>
                    <a:cubicBezTo>
                      <a:pt x="685" y="127"/>
                      <a:pt x="691" y="127"/>
                      <a:pt x="691" y="132"/>
                    </a:cubicBezTo>
                    <a:lnTo>
                      <a:pt x="698" y="132"/>
                    </a:lnTo>
                    <a:cubicBezTo>
                      <a:pt x="704" y="132"/>
                      <a:pt x="710" y="132"/>
                      <a:pt x="715" y="127"/>
                    </a:cubicBezTo>
                    <a:lnTo>
                      <a:pt x="727" y="114"/>
                    </a:lnTo>
                    <a:cubicBezTo>
                      <a:pt x="734" y="108"/>
                      <a:pt x="740" y="97"/>
                      <a:pt x="745" y="91"/>
                    </a:cubicBezTo>
                    <a:cubicBezTo>
                      <a:pt x="751" y="78"/>
                      <a:pt x="762" y="72"/>
                      <a:pt x="770" y="67"/>
                    </a:cubicBezTo>
                    <a:lnTo>
                      <a:pt x="770" y="61"/>
                    </a:lnTo>
                    <a:lnTo>
                      <a:pt x="775" y="61"/>
                    </a:lnTo>
                    <a:cubicBezTo>
                      <a:pt x="781" y="67"/>
                      <a:pt x="781" y="67"/>
                      <a:pt x="787" y="67"/>
                    </a:cubicBezTo>
                    <a:lnTo>
                      <a:pt x="798" y="72"/>
                    </a:lnTo>
                    <a:cubicBezTo>
                      <a:pt x="805" y="72"/>
                      <a:pt x="817" y="78"/>
                      <a:pt x="823" y="78"/>
                    </a:cubicBezTo>
                    <a:lnTo>
                      <a:pt x="828" y="84"/>
                    </a:lnTo>
                    <a:lnTo>
                      <a:pt x="828" y="120"/>
                    </a:lnTo>
                    <a:lnTo>
                      <a:pt x="828" y="150"/>
                    </a:lnTo>
                    <a:lnTo>
                      <a:pt x="823" y="168"/>
                    </a:lnTo>
                    <a:cubicBezTo>
                      <a:pt x="823" y="174"/>
                      <a:pt x="828" y="180"/>
                      <a:pt x="834" y="185"/>
                    </a:cubicBezTo>
                    <a:cubicBezTo>
                      <a:pt x="834" y="185"/>
                      <a:pt x="841" y="185"/>
                      <a:pt x="847" y="191"/>
                    </a:cubicBezTo>
                    <a:lnTo>
                      <a:pt x="858" y="198"/>
                    </a:lnTo>
                    <a:lnTo>
                      <a:pt x="883" y="210"/>
                    </a:lnTo>
                    <a:cubicBezTo>
                      <a:pt x="888" y="215"/>
                      <a:pt x="894" y="215"/>
                      <a:pt x="900" y="215"/>
                    </a:cubicBezTo>
                    <a:cubicBezTo>
                      <a:pt x="900" y="215"/>
                      <a:pt x="918" y="204"/>
                      <a:pt x="941" y="191"/>
                    </a:cubicBezTo>
                    <a:cubicBezTo>
                      <a:pt x="954" y="185"/>
                      <a:pt x="960" y="185"/>
                      <a:pt x="971" y="180"/>
                    </a:cubicBezTo>
                    <a:lnTo>
                      <a:pt x="977" y="180"/>
                    </a:lnTo>
                    <a:lnTo>
                      <a:pt x="1013" y="221"/>
                    </a:lnTo>
                    <a:lnTo>
                      <a:pt x="1013" y="227"/>
                    </a:lnTo>
                    <a:cubicBezTo>
                      <a:pt x="1013" y="234"/>
                      <a:pt x="1007" y="245"/>
                      <a:pt x="1001" y="257"/>
                    </a:cubicBezTo>
                    <a:cubicBezTo>
                      <a:pt x="995" y="275"/>
                      <a:pt x="984" y="298"/>
                      <a:pt x="984" y="298"/>
                    </a:cubicBezTo>
                    <a:cubicBezTo>
                      <a:pt x="977" y="305"/>
                      <a:pt x="977" y="311"/>
                      <a:pt x="984" y="317"/>
                    </a:cubicBezTo>
                    <a:lnTo>
                      <a:pt x="995" y="334"/>
                    </a:lnTo>
                    <a:lnTo>
                      <a:pt x="1007" y="347"/>
                    </a:lnTo>
                    <a:cubicBezTo>
                      <a:pt x="1007" y="353"/>
                      <a:pt x="1013" y="358"/>
                      <a:pt x="1013" y="358"/>
                    </a:cubicBezTo>
                    <a:cubicBezTo>
                      <a:pt x="1013" y="364"/>
                      <a:pt x="1020" y="370"/>
                      <a:pt x="1031" y="370"/>
                    </a:cubicBezTo>
                    <a:lnTo>
                      <a:pt x="1114" y="370"/>
                    </a:lnTo>
                    <a:lnTo>
                      <a:pt x="1114" y="377"/>
                    </a:lnTo>
                    <a:cubicBezTo>
                      <a:pt x="1114" y="383"/>
                      <a:pt x="1120" y="388"/>
                      <a:pt x="1127" y="394"/>
                    </a:cubicBezTo>
                    <a:lnTo>
                      <a:pt x="1127" y="413"/>
                    </a:lnTo>
                    <a:cubicBezTo>
                      <a:pt x="1133" y="413"/>
                      <a:pt x="1133" y="413"/>
                      <a:pt x="1133" y="418"/>
                    </a:cubicBezTo>
                    <a:lnTo>
                      <a:pt x="1133" y="424"/>
                    </a:lnTo>
                    <a:lnTo>
                      <a:pt x="1108" y="448"/>
                    </a:lnTo>
                    <a:lnTo>
                      <a:pt x="1084" y="471"/>
                    </a:lnTo>
                    <a:lnTo>
                      <a:pt x="1073" y="477"/>
                    </a:lnTo>
                    <a:cubicBezTo>
                      <a:pt x="1067" y="484"/>
                      <a:pt x="1061" y="490"/>
                      <a:pt x="1067" y="495"/>
                    </a:cubicBezTo>
                    <a:lnTo>
                      <a:pt x="1067" y="501"/>
                    </a:lnTo>
                    <a:lnTo>
                      <a:pt x="1067" y="507"/>
                    </a:lnTo>
                    <a:lnTo>
                      <a:pt x="1067" y="526"/>
                    </a:lnTo>
                    <a:cubicBezTo>
                      <a:pt x="1067" y="526"/>
                      <a:pt x="1073" y="531"/>
                      <a:pt x="1073" y="537"/>
                    </a:cubicBezTo>
                    <a:lnTo>
                      <a:pt x="1073" y="548"/>
                    </a:lnTo>
                    <a:cubicBezTo>
                      <a:pt x="1073" y="556"/>
                      <a:pt x="1078" y="561"/>
                      <a:pt x="1084" y="567"/>
                    </a:cubicBezTo>
                    <a:lnTo>
                      <a:pt x="1097" y="567"/>
                    </a:lnTo>
                    <a:cubicBezTo>
                      <a:pt x="1108" y="573"/>
                      <a:pt x="1114" y="578"/>
                      <a:pt x="1127" y="584"/>
                    </a:cubicBezTo>
                    <a:cubicBezTo>
                      <a:pt x="1138" y="584"/>
                      <a:pt x="1150" y="591"/>
                      <a:pt x="1156" y="597"/>
                    </a:cubicBezTo>
                    <a:lnTo>
                      <a:pt x="1163" y="597"/>
                    </a:lnTo>
                    <a:lnTo>
                      <a:pt x="1163" y="608"/>
                    </a:lnTo>
                    <a:lnTo>
                      <a:pt x="1163" y="627"/>
                    </a:lnTo>
                    <a:lnTo>
                      <a:pt x="1163" y="638"/>
                    </a:lnTo>
                    <a:cubicBezTo>
                      <a:pt x="1156" y="644"/>
                      <a:pt x="1156" y="650"/>
                      <a:pt x="1156" y="656"/>
                    </a:cubicBezTo>
                    <a:cubicBezTo>
                      <a:pt x="1150" y="663"/>
                      <a:pt x="1138" y="663"/>
                      <a:pt x="1120" y="668"/>
                    </a:cubicBezTo>
                    <a:cubicBezTo>
                      <a:pt x="1114" y="674"/>
                      <a:pt x="1103" y="674"/>
                      <a:pt x="1091" y="680"/>
                    </a:cubicBezTo>
                    <a:lnTo>
                      <a:pt x="1078" y="680"/>
                    </a:lnTo>
                    <a:cubicBezTo>
                      <a:pt x="1073" y="686"/>
                      <a:pt x="1067" y="686"/>
                      <a:pt x="1067" y="698"/>
                    </a:cubicBezTo>
                    <a:lnTo>
                      <a:pt x="1061" y="710"/>
                    </a:lnTo>
                    <a:lnTo>
                      <a:pt x="1061" y="716"/>
                    </a:lnTo>
                    <a:lnTo>
                      <a:pt x="1061" y="721"/>
                    </a:lnTo>
                    <a:lnTo>
                      <a:pt x="1048" y="746"/>
                    </a:lnTo>
                    <a:cubicBezTo>
                      <a:pt x="1048" y="751"/>
                      <a:pt x="1048" y="763"/>
                      <a:pt x="1056" y="763"/>
                    </a:cubicBezTo>
                    <a:lnTo>
                      <a:pt x="1091" y="799"/>
                    </a:lnTo>
                    <a:cubicBezTo>
                      <a:pt x="1097" y="806"/>
                      <a:pt x="1103" y="817"/>
                      <a:pt x="1108" y="823"/>
                    </a:cubicBezTo>
                    <a:lnTo>
                      <a:pt x="1114" y="829"/>
                    </a:lnTo>
                    <a:lnTo>
                      <a:pt x="1108" y="829"/>
                    </a:lnTo>
                    <a:cubicBezTo>
                      <a:pt x="1108" y="834"/>
                      <a:pt x="1108" y="841"/>
                      <a:pt x="1103" y="847"/>
                    </a:cubicBezTo>
                    <a:lnTo>
                      <a:pt x="1097" y="853"/>
                    </a:lnTo>
                    <a:cubicBezTo>
                      <a:pt x="1097" y="859"/>
                      <a:pt x="1091" y="864"/>
                      <a:pt x="1091" y="870"/>
                    </a:cubicBezTo>
                    <a:lnTo>
                      <a:pt x="1084" y="877"/>
                    </a:lnTo>
                    <a:lnTo>
                      <a:pt x="1084" y="883"/>
                    </a:lnTo>
                    <a:cubicBezTo>
                      <a:pt x="1078" y="877"/>
                      <a:pt x="1061" y="877"/>
                      <a:pt x="1048" y="877"/>
                    </a:cubicBezTo>
                    <a:cubicBezTo>
                      <a:pt x="1025" y="877"/>
                      <a:pt x="1001" y="870"/>
                      <a:pt x="1001" y="870"/>
                    </a:cubicBezTo>
                    <a:cubicBezTo>
                      <a:pt x="995" y="870"/>
                      <a:pt x="990" y="870"/>
                      <a:pt x="984" y="877"/>
                    </a:cubicBezTo>
                    <a:lnTo>
                      <a:pt x="965" y="900"/>
                    </a:lnTo>
                    <a:lnTo>
                      <a:pt x="954" y="919"/>
                    </a:lnTo>
                    <a:cubicBezTo>
                      <a:pt x="948" y="924"/>
                      <a:pt x="948" y="930"/>
                      <a:pt x="948" y="936"/>
                    </a:cubicBezTo>
                    <a:cubicBezTo>
                      <a:pt x="948" y="936"/>
                      <a:pt x="954" y="960"/>
                      <a:pt x="965" y="984"/>
                    </a:cubicBezTo>
                    <a:cubicBezTo>
                      <a:pt x="965" y="996"/>
                      <a:pt x="971" y="1002"/>
                      <a:pt x="971" y="1013"/>
                    </a:cubicBezTo>
                    <a:lnTo>
                      <a:pt x="971" y="1020"/>
                    </a:lnTo>
                    <a:lnTo>
                      <a:pt x="965" y="1026"/>
                    </a:lnTo>
                    <a:cubicBezTo>
                      <a:pt x="960" y="1026"/>
                      <a:pt x="960" y="1032"/>
                      <a:pt x="954" y="1037"/>
                    </a:cubicBezTo>
                    <a:lnTo>
                      <a:pt x="930" y="1056"/>
                    </a:lnTo>
                    <a:lnTo>
                      <a:pt x="924" y="1049"/>
                    </a:lnTo>
                    <a:cubicBezTo>
                      <a:pt x="918" y="1049"/>
                      <a:pt x="905" y="1043"/>
                      <a:pt x="894" y="1037"/>
                    </a:cubicBezTo>
                    <a:cubicBezTo>
                      <a:pt x="888" y="1032"/>
                      <a:pt x="877" y="1026"/>
                      <a:pt x="870" y="1020"/>
                    </a:cubicBezTo>
                    <a:cubicBezTo>
                      <a:pt x="864" y="1013"/>
                      <a:pt x="858" y="1013"/>
                      <a:pt x="858" y="1013"/>
                    </a:cubicBezTo>
                    <a:cubicBezTo>
                      <a:pt x="855" y="1010"/>
                      <a:pt x="853" y="1009"/>
                      <a:pt x="850" y="1009"/>
                    </a:cubicBezTo>
                    <a:cubicBezTo>
                      <a:pt x="847" y="1009"/>
                      <a:pt x="844" y="1010"/>
                      <a:pt x="841" y="1013"/>
                    </a:cubicBezTo>
                    <a:lnTo>
                      <a:pt x="823" y="1020"/>
                    </a:lnTo>
                    <a:lnTo>
                      <a:pt x="817" y="1026"/>
                    </a:lnTo>
                    <a:lnTo>
                      <a:pt x="798" y="1032"/>
                    </a:lnTo>
                    <a:lnTo>
                      <a:pt x="792" y="1032"/>
                    </a:lnTo>
                    <a:lnTo>
                      <a:pt x="792" y="1037"/>
                    </a:lnTo>
                    <a:cubicBezTo>
                      <a:pt x="781" y="1037"/>
                      <a:pt x="781" y="1043"/>
                      <a:pt x="781" y="1049"/>
                    </a:cubicBezTo>
                    <a:lnTo>
                      <a:pt x="781" y="1067"/>
                    </a:lnTo>
                    <a:cubicBezTo>
                      <a:pt x="781" y="1073"/>
                      <a:pt x="775" y="1084"/>
                      <a:pt x="775" y="1097"/>
                    </a:cubicBezTo>
                    <a:cubicBezTo>
                      <a:pt x="775" y="1109"/>
                      <a:pt x="775" y="1120"/>
                      <a:pt x="770" y="1133"/>
                    </a:cubicBezTo>
                    <a:lnTo>
                      <a:pt x="745" y="1144"/>
                    </a:lnTo>
                    <a:cubicBezTo>
                      <a:pt x="734" y="1144"/>
                      <a:pt x="721" y="1144"/>
                      <a:pt x="715" y="1150"/>
                    </a:cubicBezTo>
                    <a:cubicBezTo>
                      <a:pt x="710" y="1144"/>
                      <a:pt x="698" y="1133"/>
                      <a:pt x="691" y="1120"/>
                    </a:cubicBezTo>
                    <a:cubicBezTo>
                      <a:pt x="685" y="1109"/>
                      <a:pt x="680" y="1103"/>
                      <a:pt x="674" y="1092"/>
                    </a:cubicBezTo>
                    <a:lnTo>
                      <a:pt x="668" y="1079"/>
                    </a:lnTo>
                    <a:cubicBezTo>
                      <a:pt x="662" y="1073"/>
                      <a:pt x="655" y="1073"/>
                      <a:pt x="650" y="1073"/>
                    </a:cubicBezTo>
                    <a:lnTo>
                      <a:pt x="597" y="1073"/>
                    </a:lnTo>
                    <a:cubicBezTo>
                      <a:pt x="591" y="1073"/>
                      <a:pt x="584" y="1079"/>
                      <a:pt x="578" y="1084"/>
                    </a:cubicBezTo>
                    <a:cubicBezTo>
                      <a:pt x="578" y="1084"/>
                      <a:pt x="567" y="1109"/>
                      <a:pt x="555" y="1127"/>
                    </a:cubicBezTo>
                    <a:cubicBezTo>
                      <a:pt x="548" y="1139"/>
                      <a:pt x="542" y="1150"/>
                      <a:pt x="537" y="1156"/>
                    </a:cubicBezTo>
                    <a:lnTo>
                      <a:pt x="507" y="1156"/>
                    </a:lnTo>
                    <a:lnTo>
                      <a:pt x="501" y="1150"/>
                    </a:lnTo>
                    <a:lnTo>
                      <a:pt x="477" y="1150"/>
                    </a:lnTo>
                    <a:lnTo>
                      <a:pt x="477" y="1144"/>
                    </a:lnTo>
                    <a:cubicBezTo>
                      <a:pt x="477" y="1139"/>
                      <a:pt x="471" y="1127"/>
                      <a:pt x="471" y="1114"/>
                    </a:cubicBezTo>
                    <a:cubicBezTo>
                      <a:pt x="471" y="1103"/>
                      <a:pt x="465" y="1092"/>
                      <a:pt x="465" y="1084"/>
                    </a:cubicBezTo>
                    <a:lnTo>
                      <a:pt x="465" y="1067"/>
                    </a:lnTo>
                    <a:cubicBezTo>
                      <a:pt x="459" y="1062"/>
                      <a:pt x="459" y="1056"/>
                      <a:pt x="454" y="1056"/>
                    </a:cubicBezTo>
                    <a:lnTo>
                      <a:pt x="424" y="1043"/>
                    </a:lnTo>
                    <a:cubicBezTo>
                      <a:pt x="418" y="1043"/>
                      <a:pt x="418" y="1043"/>
                      <a:pt x="412" y="1037"/>
                    </a:cubicBezTo>
                    <a:lnTo>
                      <a:pt x="399" y="1032"/>
                    </a:lnTo>
                    <a:cubicBezTo>
                      <a:pt x="394" y="1032"/>
                      <a:pt x="388" y="1032"/>
                      <a:pt x="382" y="1037"/>
                    </a:cubicBezTo>
                    <a:lnTo>
                      <a:pt x="369" y="1043"/>
                    </a:lnTo>
                    <a:lnTo>
                      <a:pt x="347" y="1067"/>
                    </a:lnTo>
                    <a:cubicBezTo>
                      <a:pt x="334" y="1073"/>
                      <a:pt x="328" y="1079"/>
                      <a:pt x="316" y="1084"/>
                    </a:cubicBezTo>
                    <a:lnTo>
                      <a:pt x="311" y="1084"/>
                    </a:lnTo>
                    <a:cubicBezTo>
                      <a:pt x="311" y="1084"/>
                      <a:pt x="305" y="1079"/>
                      <a:pt x="298" y="1073"/>
                    </a:cubicBezTo>
                    <a:lnTo>
                      <a:pt x="292" y="1073"/>
                    </a:lnTo>
                    <a:cubicBezTo>
                      <a:pt x="286" y="1067"/>
                      <a:pt x="281" y="1062"/>
                      <a:pt x="275" y="1062"/>
                    </a:cubicBezTo>
                    <a:lnTo>
                      <a:pt x="269" y="1056"/>
                    </a:lnTo>
                    <a:lnTo>
                      <a:pt x="269" y="1049"/>
                    </a:lnTo>
                    <a:cubicBezTo>
                      <a:pt x="269" y="1043"/>
                      <a:pt x="269" y="1032"/>
                      <a:pt x="275" y="1020"/>
                    </a:cubicBezTo>
                    <a:cubicBezTo>
                      <a:pt x="275" y="996"/>
                      <a:pt x="286" y="971"/>
                      <a:pt x="286" y="971"/>
                    </a:cubicBezTo>
                    <a:cubicBezTo>
                      <a:pt x="286" y="966"/>
                      <a:pt x="281" y="960"/>
                      <a:pt x="281" y="954"/>
                    </a:cubicBezTo>
                    <a:lnTo>
                      <a:pt x="256" y="936"/>
                    </a:lnTo>
                    <a:lnTo>
                      <a:pt x="245" y="919"/>
                    </a:lnTo>
                    <a:lnTo>
                      <a:pt x="239" y="919"/>
                    </a:lnTo>
                    <a:cubicBezTo>
                      <a:pt x="239" y="915"/>
                      <a:pt x="233" y="910"/>
                      <a:pt x="227" y="910"/>
                    </a:cubicBezTo>
                    <a:cubicBezTo>
                      <a:pt x="225" y="910"/>
                      <a:pt x="222" y="911"/>
                      <a:pt x="221" y="913"/>
                    </a:cubicBezTo>
                    <a:cubicBezTo>
                      <a:pt x="221" y="913"/>
                      <a:pt x="198" y="919"/>
                      <a:pt x="179" y="924"/>
                    </a:cubicBezTo>
                    <a:cubicBezTo>
                      <a:pt x="168" y="924"/>
                      <a:pt x="155" y="924"/>
                      <a:pt x="144" y="930"/>
                    </a:cubicBezTo>
                    <a:lnTo>
                      <a:pt x="138" y="930"/>
                    </a:lnTo>
                    <a:lnTo>
                      <a:pt x="138" y="919"/>
                    </a:lnTo>
                    <a:cubicBezTo>
                      <a:pt x="132" y="919"/>
                      <a:pt x="126" y="913"/>
                      <a:pt x="126" y="906"/>
                    </a:cubicBezTo>
                    <a:lnTo>
                      <a:pt x="119" y="894"/>
                    </a:lnTo>
                    <a:cubicBezTo>
                      <a:pt x="114" y="889"/>
                      <a:pt x="114" y="889"/>
                      <a:pt x="108" y="883"/>
                    </a:cubicBezTo>
                    <a:lnTo>
                      <a:pt x="114" y="877"/>
                    </a:lnTo>
                    <a:cubicBezTo>
                      <a:pt x="114" y="870"/>
                      <a:pt x="119" y="859"/>
                      <a:pt x="132" y="847"/>
                    </a:cubicBezTo>
                    <a:cubicBezTo>
                      <a:pt x="138" y="841"/>
                      <a:pt x="144" y="829"/>
                      <a:pt x="149" y="823"/>
                    </a:cubicBezTo>
                    <a:lnTo>
                      <a:pt x="155" y="811"/>
                    </a:lnTo>
                    <a:cubicBezTo>
                      <a:pt x="162" y="806"/>
                      <a:pt x="162" y="799"/>
                      <a:pt x="162" y="793"/>
                    </a:cubicBezTo>
                    <a:lnTo>
                      <a:pt x="155" y="781"/>
                    </a:lnTo>
                    <a:cubicBezTo>
                      <a:pt x="155" y="781"/>
                      <a:pt x="155" y="776"/>
                      <a:pt x="149" y="776"/>
                    </a:cubicBezTo>
                    <a:lnTo>
                      <a:pt x="149" y="770"/>
                    </a:lnTo>
                    <a:lnTo>
                      <a:pt x="144" y="746"/>
                    </a:lnTo>
                    <a:cubicBezTo>
                      <a:pt x="138" y="740"/>
                      <a:pt x="132" y="734"/>
                      <a:pt x="126" y="734"/>
                    </a:cubicBezTo>
                    <a:lnTo>
                      <a:pt x="114" y="727"/>
                    </a:lnTo>
                    <a:cubicBezTo>
                      <a:pt x="102" y="727"/>
                      <a:pt x="91" y="727"/>
                      <a:pt x="83" y="721"/>
                    </a:cubicBezTo>
                    <a:cubicBezTo>
                      <a:pt x="72" y="721"/>
                      <a:pt x="61" y="716"/>
                      <a:pt x="48" y="716"/>
                    </a:cubicBezTo>
                    <a:lnTo>
                      <a:pt x="42" y="710"/>
                    </a:lnTo>
                    <a:lnTo>
                      <a:pt x="42" y="691"/>
                    </a:lnTo>
                    <a:lnTo>
                      <a:pt x="42" y="686"/>
                    </a:lnTo>
                    <a:cubicBezTo>
                      <a:pt x="36" y="680"/>
                      <a:pt x="36" y="674"/>
                      <a:pt x="36" y="674"/>
                    </a:cubicBezTo>
                    <a:lnTo>
                      <a:pt x="36" y="656"/>
                    </a:lnTo>
                    <a:cubicBezTo>
                      <a:pt x="42" y="650"/>
                      <a:pt x="55" y="644"/>
                      <a:pt x="66" y="638"/>
                    </a:cubicBezTo>
                    <a:cubicBezTo>
                      <a:pt x="91" y="627"/>
                      <a:pt x="108" y="614"/>
                      <a:pt x="108" y="614"/>
                    </a:cubicBezTo>
                    <a:cubicBezTo>
                      <a:pt x="114" y="614"/>
                      <a:pt x="119" y="608"/>
                      <a:pt x="119" y="597"/>
                    </a:cubicBezTo>
                    <a:lnTo>
                      <a:pt x="119" y="573"/>
                    </a:lnTo>
                    <a:lnTo>
                      <a:pt x="119" y="561"/>
                    </a:lnTo>
                    <a:lnTo>
                      <a:pt x="119" y="548"/>
                    </a:lnTo>
                    <a:cubicBezTo>
                      <a:pt x="119" y="537"/>
                      <a:pt x="119" y="531"/>
                      <a:pt x="114" y="531"/>
                    </a:cubicBezTo>
                    <a:lnTo>
                      <a:pt x="102" y="520"/>
                    </a:lnTo>
                    <a:cubicBezTo>
                      <a:pt x="96" y="520"/>
                      <a:pt x="83" y="507"/>
                      <a:pt x="72" y="501"/>
                    </a:cubicBezTo>
                    <a:lnTo>
                      <a:pt x="48" y="477"/>
                    </a:lnTo>
                    <a:cubicBezTo>
                      <a:pt x="48" y="471"/>
                      <a:pt x="48" y="460"/>
                      <a:pt x="55" y="454"/>
                    </a:cubicBezTo>
                    <a:lnTo>
                      <a:pt x="61" y="424"/>
                    </a:lnTo>
                    <a:lnTo>
                      <a:pt x="66" y="424"/>
                    </a:lnTo>
                    <a:cubicBezTo>
                      <a:pt x="72" y="424"/>
                      <a:pt x="83" y="418"/>
                      <a:pt x="96" y="418"/>
                    </a:cubicBezTo>
                    <a:lnTo>
                      <a:pt x="144" y="418"/>
                    </a:lnTo>
                    <a:cubicBezTo>
                      <a:pt x="149" y="418"/>
                      <a:pt x="155" y="413"/>
                      <a:pt x="162" y="405"/>
                    </a:cubicBezTo>
                    <a:lnTo>
                      <a:pt x="162" y="400"/>
                    </a:lnTo>
                    <a:cubicBezTo>
                      <a:pt x="162" y="400"/>
                      <a:pt x="162" y="394"/>
                      <a:pt x="168" y="394"/>
                    </a:cubicBezTo>
                    <a:lnTo>
                      <a:pt x="174" y="383"/>
                    </a:lnTo>
                    <a:cubicBezTo>
                      <a:pt x="174" y="383"/>
                      <a:pt x="174" y="377"/>
                      <a:pt x="179" y="370"/>
                    </a:cubicBezTo>
                    <a:lnTo>
                      <a:pt x="185" y="358"/>
                    </a:lnTo>
                    <a:lnTo>
                      <a:pt x="185" y="341"/>
                    </a:lnTo>
                    <a:cubicBezTo>
                      <a:pt x="185" y="341"/>
                      <a:pt x="179" y="334"/>
                      <a:pt x="174" y="328"/>
                    </a:cubicBezTo>
                    <a:cubicBezTo>
                      <a:pt x="174" y="317"/>
                      <a:pt x="162" y="311"/>
                      <a:pt x="155" y="298"/>
                    </a:cubicBezTo>
                    <a:cubicBezTo>
                      <a:pt x="149" y="287"/>
                      <a:pt x="149" y="281"/>
                      <a:pt x="144" y="270"/>
                    </a:cubicBezTo>
                    <a:lnTo>
                      <a:pt x="144" y="262"/>
                    </a:lnTo>
                    <a:lnTo>
                      <a:pt x="162" y="245"/>
                    </a:lnTo>
                    <a:cubicBezTo>
                      <a:pt x="162" y="240"/>
                      <a:pt x="168" y="234"/>
                      <a:pt x="174" y="227"/>
                    </a:cubicBezTo>
                    <a:lnTo>
                      <a:pt x="179" y="221"/>
                    </a:lnTo>
                    <a:lnTo>
                      <a:pt x="185" y="221"/>
                    </a:lnTo>
                    <a:cubicBezTo>
                      <a:pt x="191" y="221"/>
                      <a:pt x="204" y="227"/>
                      <a:pt x="215" y="234"/>
                    </a:cubicBezTo>
                    <a:cubicBezTo>
                      <a:pt x="234" y="240"/>
                      <a:pt x="256" y="245"/>
                      <a:pt x="256" y="245"/>
                    </a:cubicBezTo>
                    <a:cubicBezTo>
                      <a:pt x="259" y="248"/>
                      <a:pt x="263" y="250"/>
                      <a:pt x="266" y="250"/>
                    </a:cubicBezTo>
                    <a:cubicBezTo>
                      <a:pt x="269" y="250"/>
                      <a:pt x="272" y="248"/>
                      <a:pt x="275" y="245"/>
                    </a:cubicBezTo>
                    <a:lnTo>
                      <a:pt x="298" y="227"/>
                    </a:lnTo>
                    <a:lnTo>
                      <a:pt x="316" y="210"/>
                    </a:lnTo>
                    <a:cubicBezTo>
                      <a:pt x="322" y="204"/>
                      <a:pt x="328" y="198"/>
                      <a:pt x="322" y="191"/>
                    </a:cubicBezTo>
                    <a:cubicBezTo>
                      <a:pt x="322" y="191"/>
                      <a:pt x="322" y="168"/>
                      <a:pt x="316" y="144"/>
                    </a:cubicBezTo>
                    <a:lnTo>
                      <a:pt x="316" y="108"/>
                    </a:lnTo>
                    <a:lnTo>
                      <a:pt x="322" y="102"/>
                    </a:lnTo>
                    <a:cubicBezTo>
                      <a:pt x="328" y="102"/>
                      <a:pt x="334" y="97"/>
                      <a:pt x="341" y="97"/>
                    </a:cubicBezTo>
                    <a:lnTo>
                      <a:pt x="352" y="91"/>
                    </a:lnTo>
                    <a:cubicBezTo>
                      <a:pt x="358" y="91"/>
                      <a:pt x="358" y="84"/>
                      <a:pt x="364" y="84"/>
                    </a:cubicBezTo>
                    <a:lnTo>
                      <a:pt x="369" y="84"/>
                    </a:lnTo>
                    <a:cubicBezTo>
                      <a:pt x="377" y="91"/>
                      <a:pt x="388" y="97"/>
                      <a:pt x="394" y="108"/>
                    </a:cubicBezTo>
                    <a:cubicBezTo>
                      <a:pt x="412" y="120"/>
                      <a:pt x="429" y="138"/>
                      <a:pt x="429" y="138"/>
                    </a:cubicBezTo>
                    <a:cubicBezTo>
                      <a:pt x="435" y="144"/>
                      <a:pt x="441" y="144"/>
                      <a:pt x="448" y="144"/>
                    </a:cubicBezTo>
                    <a:lnTo>
                      <a:pt x="471" y="138"/>
                    </a:lnTo>
                    <a:lnTo>
                      <a:pt x="477" y="132"/>
                    </a:lnTo>
                    <a:lnTo>
                      <a:pt x="501" y="132"/>
                    </a:lnTo>
                    <a:cubicBezTo>
                      <a:pt x="507" y="127"/>
                      <a:pt x="512" y="127"/>
                      <a:pt x="512" y="114"/>
                    </a:cubicBezTo>
                    <a:lnTo>
                      <a:pt x="519" y="102"/>
                    </a:lnTo>
                    <a:cubicBezTo>
                      <a:pt x="519" y="97"/>
                      <a:pt x="525" y="84"/>
                      <a:pt x="525" y="72"/>
                    </a:cubicBezTo>
                    <a:cubicBezTo>
                      <a:pt x="531" y="61"/>
                      <a:pt x="537" y="42"/>
                      <a:pt x="537" y="37"/>
                    </a:cubicBezTo>
                    <a:close/>
                    <a:moveTo>
                      <a:pt x="525" y="1"/>
                    </a:moveTo>
                    <a:cubicBezTo>
                      <a:pt x="519" y="1"/>
                      <a:pt x="512" y="7"/>
                      <a:pt x="507" y="12"/>
                    </a:cubicBezTo>
                    <a:cubicBezTo>
                      <a:pt x="507" y="12"/>
                      <a:pt x="501" y="37"/>
                      <a:pt x="489" y="61"/>
                    </a:cubicBezTo>
                    <a:cubicBezTo>
                      <a:pt x="489" y="72"/>
                      <a:pt x="484" y="84"/>
                      <a:pt x="484" y="97"/>
                    </a:cubicBezTo>
                    <a:lnTo>
                      <a:pt x="477" y="97"/>
                    </a:lnTo>
                    <a:cubicBezTo>
                      <a:pt x="477" y="97"/>
                      <a:pt x="471" y="97"/>
                      <a:pt x="465" y="102"/>
                    </a:cubicBezTo>
                    <a:lnTo>
                      <a:pt x="448" y="108"/>
                    </a:lnTo>
                    <a:lnTo>
                      <a:pt x="418" y="78"/>
                    </a:lnTo>
                    <a:lnTo>
                      <a:pt x="394" y="55"/>
                    </a:lnTo>
                    <a:lnTo>
                      <a:pt x="382" y="48"/>
                    </a:lnTo>
                    <a:cubicBezTo>
                      <a:pt x="377" y="42"/>
                      <a:pt x="369" y="42"/>
                      <a:pt x="364" y="42"/>
                    </a:cubicBezTo>
                    <a:lnTo>
                      <a:pt x="352" y="48"/>
                    </a:lnTo>
                    <a:cubicBezTo>
                      <a:pt x="347" y="55"/>
                      <a:pt x="341" y="55"/>
                      <a:pt x="334" y="61"/>
                    </a:cubicBezTo>
                    <a:lnTo>
                      <a:pt x="322" y="61"/>
                    </a:lnTo>
                    <a:cubicBezTo>
                      <a:pt x="316" y="67"/>
                      <a:pt x="311" y="72"/>
                      <a:pt x="305" y="72"/>
                    </a:cubicBezTo>
                    <a:lnTo>
                      <a:pt x="298" y="78"/>
                    </a:lnTo>
                    <a:cubicBezTo>
                      <a:pt x="292" y="78"/>
                      <a:pt x="286" y="84"/>
                      <a:pt x="286" y="84"/>
                    </a:cubicBezTo>
                    <a:cubicBezTo>
                      <a:pt x="281" y="91"/>
                      <a:pt x="281" y="97"/>
                      <a:pt x="281" y="102"/>
                    </a:cubicBezTo>
                    <a:lnTo>
                      <a:pt x="281" y="150"/>
                    </a:lnTo>
                    <a:cubicBezTo>
                      <a:pt x="286" y="162"/>
                      <a:pt x="286" y="180"/>
                      <a:pt x="286" y="185"/>
                    </a:cubicBezTo>
                    <a:lnTo>
                      <a:pt x="275" y="198"/>
                    </a:lnTo>
                    <a:lnTo>
                      <a:pt x="269" y="204"/>
                    </a:lnTo>
                    <a:lnTo>
                      <a:pt x="262" y="210"/>
                    </a:lnTo>
                    <a:cubicBezTo>
                      <a:pt x="251" y="210"/>
                      <a:pt x="239" y="204"/>
                      <a:pt x="226" y="198"/>
                    </a:cubicBezTo>
                    <a:cubicBezTo>
                      <a:pt x="215" y="191"/>
                      <a:pt x="204" y="191"/>
                      <a:pt x="191" y="185"/>
                    </a:cubicBezTo>
                    <a:lnTo>
                      <a:pt x="174" y="185"/>
                    </a:lnTo>
                    <a:cubicBezTo>
                      <a:pt x="172" y="183"/>
                      <a:pt x="170" y="183"/>
                      <a:pt x="168" y="183"/>
                    </a:cubicBezTo>
                    <a:cubicBezTo>
                      <a:pt x="165" y="183"/>
                      <a:pt x="162" y="185"/>
                      <a:pt x="162" y="185"/>
                    </a:cubicBezTo>
                    <a:lnTo>
                      <a:pt x="155" y="191"/>
                    </a:lnTo>
                    <a:lnTo>
                      <a:pt x="149" y="198"/>
                    </a:lnTo>
                    <a:lnTo>
                      <a:pt x="144" y="204"/>
                    </a:lnTo>
                    <a:cubicBezTo>
                      <a:pt x="144" y="210"/>
                      <a:pt x="138" y="215"/>
                      <a:pt x="132" y="221"/>
                    </a:cubicBezTo>
                    <a:lnTo>
                      <a:pt x="114" y="240"/>
                    </a:lnTo>
                    <a:lnTo>
                      <a:pt x="108" y="257"/>
                    </a:lnTo>
                    <a:cubicBezTo>
                      <a:pt x="102" y="257"/>
                      <a:pt x="102" y="270"/>
                      <a:pt x="102" y="275"/>
                    </a:cubicBezTo>
                    <a:lnTo>
                      <a:pt x="114" y="287"/>
                    </a:lnTo>
                    <a:cubicBezTo>
                      <a:pt x="114" y="293"/>
                      <a:pt x="119" y="305"/>
                      <a:pt x="126" y="317"/>
                    </a:cubicBezTo>
                    <a:cubicBezTo>
                      <a:pt x="132" y="328"/>
                      <a:pt x="138" y="341"/>
                      <a:pt x="144" y="347"/>
                    </a:cubicBezTo>
                    <a:lnTo>
                      <a:pt x="149" y="347"/>
                    </a:lnTo>
                    <a:lnTo>
                      <a:pt x="144" y="353"/>
                    </a:lnTo>
                    <a:cubicBezTo>
                      <a:pt x="144" y="358"/>
                      <a:pt x="138" y="364"/>
                      <a:pt x="138" y="364"/>
                    </a:cubicBezTo>
                    <a:lnTo>
                      <a:pt x="132" y="377"/>
                    </a:lnTo>
                    <a:lnTo>
                      <a:pt x="132" y="383"/>
                    </a:lnTo>
                    <a:lnTo>
                      <a:pt x="96" y="383"/>
                    </a:lnTo>
                    <a:cubicBezTo>
                      <a:pt x="83" y="383"/>
                      <a:pt x="66" y="388"/>
                      <a:pt x="61" y="388"/>
                    </a:cubicBezTo>
                    <a:lnTo>
                      <a:pt x="42" y="388"/>
                    </a:lnTo>
                    <a:cubicBezTo>
                      <a:pt x="36" y="394"/>
                      <a:pt x="31" y="394"/>
                      <a:pt x="31" y="400"/>
                    </a:cubicBezTo>
                    <a:lnTo>
                      <a:pt x="19" y="441"/>
                    </a:lnTo>
                    <a:cubicBezTo>
                      <a:pt x="12" y="454"/>
                      <a:pt x="12" y="465"/>
                      <a:pt x="12" y="471"/>
                    </a:cubicBezTo>
                    <a:lnTo>
                      <a:pt x="6" y="484"/>
                    </a:lnTo>
                    <a:cubicBezTo>
                      <a:pt x="6" y="490"/>
                      <a:pt x="6" y="495"/>
                      <a:pt x="12" y="501"/>
                    </a:cubicBezTo>
                    <a:cubicBezTo>
                      <a:pt x="12" y="501"/>
                      <a:pt x="36" y="520"/>
                      <a:pt x="55" y="531"/>
                    </a:cubicBezTo>
                    <a:cubicBezTo>
                      <a:pt x="66" y="537"/>
                      <a:pt x="72" y="548"/>
                      <a:pt x="83" y="548"/>
                    </a:cubicBezTo>
                    <a:lnTo>
                      <a:pt x="83" y="556"/>
                    </a:lnTo>
                    <a:lnTo>
                      <a:pt x="83" y="573"/>
                    </a:lnTo>
                    <a:lnTo>
                      <a:pt x="83" y="591"/>
                    </a:lnTo>
                    <a:cubicBezTo>
                      <a:pt x="72" y="591"/>
                      <a:pt x="61" y="597"/>
                      <a:pt x="48" y="608"/>
                    </a:cubicBezTo>
                    <a:cubicBezTo>
                      <a:pt x="31" y="620"/>
                      <a:pt x="6" y="633"/>
                      <a:pt x="6" y="633"/>
                    </a:cubicBezTo>
                    <a:cubicBezTo>
                      <a:pt x="1" y="638"/>
                      <a:pt x="1" y="644"/>
                      <a:pt x="1" y="650"/>
                    </a:cubicBezTo>
                    <a:lnTo>
                      <a:pt x="1" y="663"/>
                    </a:lnTo>
                    <a:lnTo>
                      <a:pt x="1" y="674"/>
                    </a:lnTo>
                    <a:cubicBezTo>
                      <a:pt x="1" y="680"/>
                      <a:pt x="6" y="686"/>
                      <a:pt x="6" y="691"/>
                    </a:cubicBezTo>
                    <a:lnTo>
                      <a:pt x="6" y="698"/>
                    </a:lnTo>
                    <a:cubicBezTo>
                      <a:pt x="6" y="710"/>
                      <a:pt x="6" y="716"/>
                      <a:pt x="12" y="721"/>
                    </a:cubicBezTo>
                    <a:lnTo>
                      <a:pt x="12" y="734"/>
                    </a:lnTo>
                    <a:cubicBezTo>
                      <a:pt x="12" y="740"/>
                      <a:pt x="19" y="746"/>
                      <a:pt x="25" y="746"/>
                    </a:cubicBezTo>
                    <a:lnTo>
                      <a:pt x="42" y="751"/>
                    </a:lnTo>
                    <a:cubicBezTo>
                      <a:pt x="48" y="751"/>
                      <a:pt x="61" y="757"/>
                      <a:pt x="72" y="757"/>
                    </a:cubicBezTo>
                    <a:cubicBezTo>
                      <a:pt x="83" y="763"/>
                      <a:pt x="96" y="763"/>
                      <a:pt x="108" y="763"/>
                    </a:cubicBezTo>
                    <a:lnTo>
                      <a:pt x="114" y="763"/>
                    </a:lnTo>
                    <a:lnTo>
                      <a:pt x="119" y="781"/>
                    </a:lnTo>
                    <a:lnTo>
                      <a:pt x="119" y="787"/>
                    </a:lnTo>
                    <a:lnTo>
                      <a:pt x="119" y="793"/>
                    </a:lnTo>
                    <a:lnTo>
                      <a:pt x="126" y="799"/>
                    </a:lnTo>
                    <a:lnTo>
                      <a:pt x="119" y="799"/>
                    </a:lnTo>
                    <a:cubicBezTo>
                      <a:pt x="114" y="811"/>
                      <a:pt x="108" y="817"/>
                      <a:pt x="102" y="829"/>
                    </a:cubicBezTo>
                    <a:cubicBezTo>
                      <a:pt x="96" y="841"/>
                      <a:pt x="83" y="847"/>
                      <a:pt x="78" y="859"/>
                    </a:cubicBezTo>
                    <a:lnTo>
                      <a:pt x="72" y="870"/>
                    </a:lnTo>
                    <a:cubicBezTo>
                      <a:pt x="72" y="877"/>
                      <a:pt x="66" y="883"/>
                      <a:pt x="72" y="889"/>
                    </a:cubicBezTo>
                    <a:lnTo>
                      <a:pt x="78" y="900"/>
                    </a:lnTo>
                    <a:cubicBezTo>
                      <a:pt x="83" y="906"/>
                      <a:pt x="83" y="913"/>
                      <a:pt x="91" y="919"/>
                    </a:cubicBezTo>
                    <a:lnTo>
                      <a:pt x="96" y="924"/>
                    </a:lnTo>
                    <a:cubicBezTo>
                      <a:pt x="96" y="930"/>
                      <a:pt x="102" y="936"/>
                      <a:pt x="108" y="941"/>
                    </a:cubicBezTo>
                    <a:lnTo>
                      <a:pt x="108" y="949"/>
                    </a:lnTo>
                    <a:lnTo>
                      <a:pt x="114" y="954"/>
                    </a:lnTo>
                    <a:lnTo>
                      <a:pt x="119" y="960"/>
                    </a:lnTo>
                    <a:cubicBezTo>
                      <a:pt x="119" y="966"/>
                      <a:pt x="132" y="966"/>
                      <a:pt x="138" y="966"/>
                    </a:cubicBezTo>
                    <a:lnTo>
                      <a:pt x="149" y="966"/>
                    </a:lnTo>
                    <a:cubicBezTo>
                      <a:pt x="162" y="960"/>
                      <a:pt x="174" y="960"/>
                      <a:pt x="185" y="960"/>
                    </a:cubicBezTo>
                    <a:cubicBezTo>
                      <a:pt x="198" y="954"/>
                      <a:pt x="215" y="949"/>
                      <a:pt x="221" y="949"/>
                    </a:cubicBezTo>
                    <a:lnTo>
                      <a:pt x="234" y="960"/>
                    </a:lnTo>
                    <a:lnTo>
                      <a:pt x="245" y="971"/>
                    </a:lnTo>
                    <a:cubicBezTo>
                      <a:pt x="245" y="984"/>
                      <a:pt x="239" y="996"/>
                      <a:pt x="239" y="1007"/>
                    </a:cubicBezTo>
                    <a:cubicBezTo>
                      <a:pt x="234" y="1026"/>
                      <a:pt x="234" y="1037"/>
                      <a:pt x="234" y="1043"/>
                    </a:cubicBezTo>
                    <a:lnTo>
                      <a:pt x="226" y="1062"/>
                    </a:lnTo>
                    <a:cubicBezTo>
                      <a:pt x="226" y="1067"/>
                      <a:pt x="234" y="1073"/>
                      <a:pt x="234" y="1079"/>
                    </a:cubicBezTo>
                    <a:lnTo>
                      <a:pt x="239" y="1079"/>
                    </a:lnTo>
                    <a:lnTo>
                      <a:pt x="245" y="1084"/>
                    </a:lnTo>
                    <a:lnTo>
                      <a:pt x="251" y="1092"/>
                    </a:lnTo>
                    <a:cubicBezTo>
                      <a:pt x="256" y="1092"/>
                      <a:pt x="262" y="1097"/>
                      <a:pt x="269" y="1103"/>
                    </a:cubicBezTo>
                    <a:lnTo>
                      <a:pt x="281" y="1109"/>
                    </a:lnTo>
                    <a:cubicBezTo>
                      <a:pt x="286" y="1109"/>
                      <a:pt x="292" y="1114"/>
                      <a:pt x="292" y="1114"/>
                    </a:cubicBezTo>
                    <a:lnTo>
                      <a:pt x="305" y="1120"/>
                    </a:lnTo>
                    <a:cubicBezTo>
                      <a:pt x="311" y="1127"/>
                      <a:pt x="311" y="1127"/>
                      <a:pt x="316" y="1127"/>
                    </a:cubicBezTo>
                    <a:cubicBezTo>
                      <a:pt x="316" y="1127"/>
                      <a:pt x="322" y="1127"/>
                      <a:pt x="322" y="1120"/>
                    </a:cubicBezTo>
                    <a:lnTo>
                      <a:pt x="341" y="1114"/>
                    </a:lnTo>
                    <a:cubicBezTo>
                      <a:pt x="347" y="1109"/>
                      <a:pt x="358" y="1103"/>
                      <a:pt x="364" y="1097"/>
                    </a:cubicBezTo>
                    <a:cubicBezTo>
                      <a:pt x="377" y="1084"/>
                      <a:pt x="388" y="1079"/>
                      <a:pt x="394" y="1073"/>
                    </a:cubicBezTo>
                    <a:lnTo>
                      <a:pt x="412" y="1073"/>
                    </a:lnTo>
                    <a:lnTo>
                      <a:pt x="412" y="1079"/>
                    </a:lnTo>
                    <a:lnTo>
                      <a:pt x="429" y="1084"/>
                    </a:lnTo>
                    <a:cubicBezTo>
                      <a:pt x="429" y="1097"/>
                      <a:pt x="435" y="1109"/>
                      <a:pt x="435" y="1120"/>
                    </a:cubicBezTo>
                    <a:cubicBezTo>
                      <a:pt x="441" y="1133"/>
                      <a:pt x="441" y="1144"/>
                      <a:pt x="448" y="1156"/>
                    </a:cubicBezTo>
                    <a:lnTo>
                      <a:pt x="448" y="1169"/>
                    </a:lnTo>
                    <a:cubicBezTo>
                      <a:pt x="454" y="1174"/>
                      <a:pt x="454" y="1180"/>
                      <a:pt x="459" y="1180"/>
                    </a:cubicBezTo>
                    <a:lnTo>
                      <a:pt x="471" y="1186"/>
                    </a:lnTo>
                    <a:lnTo>
                      <a:pt x="495" y="1186"/>
                    </a:lnTo>
                    <a:lnTo>
                      <a:pt x="501" y="1192"/>
                    </a:lnTo>
                    <a:lnTo>
                      <a:pt x="531" y="1192"/>
                    </a:lnTo>
                    <a:cubicBezTo>
                      <a:pt x="542" y="1192"/>
                      <a:pt x="548" y="1199"/>
                      <a:pt x="548" y="1199"/>
                    </a:cubicBezTo>
                    <a:cubicBezTo>
                      <a:pt x="555" y="1199"/>
                      <a:pt x="561" y="1192"/>
                      <a:pt x="561" y="1186"/>
                    </a:cubicBezTo>
                    <a:cubicBezTo>
                      <a:pt x="561" y="1186"/>
                      <a:pt x="578" y="1169"/>
                      <a:pt x="591" y="1144"/>
                    </a:cubicBezTo>
                    <a:cubicBezTo>
                      <a:pt x="597" y="1133"/>
                      <a:pt x="602" y="1120"/>
                      <a:pt x="608" y="1109"/>
                    </a:cubicBezTo>
                    <a:lnTo>
                      <a:pt x="644" y="1109"/>
                    </a:lnTo>
                    <a:lnTo>
                      <a:pt x="644" y="1114"/>
                    </a:lnTo>
                    <a:cubicBezTo>
                      <a:pt x="650" y="1120"/>
                      <a:pt x="655" y="1133"/>
                      <a:pt x="662" y="1139"/>
                    </a:cubicBezTo>
                    <a:cubicBezTo>
                      <a:pt x="680" y="1163"/>
                      <a:pt x="691" y="1180"/>
                      <a:pt x="691" y="1180"/>
                    </a:cubicBezTo>
                    <a:cubicBezTo>
                      <a:pt x="698" y="1186"/>
                      <a:pt x="704" y="1186"/>
                      <a:pt x="710" y="1186"/>
                    </a:cubicBezTo>
                    <a:lnTo>
                      <a:pt x="721" y="1186"/>
                    </a:lnTo>
                    <a:cubicBezTo>
                      <a:pt x="734" y="1180"/>
                      <a:pt x="740" y="1180"/>
                      <a:pt x="751" y="1174"/>
                    </a:cubicBezTo>
                    <a:lnTo>
                      <a:pt x="792" y="1163"/>
                    </a:lnTo>
                    <a:cubicBezTo>
                      <a:pt x="798" y="1163"/>
                      <a:pt x="805" y="1156"/>
                      <a:pt x="805" y="1150"/>
                    </a:cubicBezTo>
                    <a:lnTo>
                      <a:pt x="805" y="1133"/>
                    </a:lnTo>
                    <a:cubicBezTo>
                      <a:pt x="811" y="1127"/>
                      <a:pt x="811" y="1114"/>
                      <a:pt x="811" y="1103"/>
                    </a:cubicBezTo>
                    <a:cubicBezTo>
                      <a:pt x="811" y="1092"/>
                      <a:pt x="817" y="1079"/>
                      <a:pt x="817" y="1067"/>
                    </a:cubicBezTo>
                    <a:lnTo>
                      <a:pt x="817" y="1062"/>
                    </a:lnTo>
                    <a:lnTo>
                      <a:pt x="828" y="1056"/>
                    </a:lnTo>
                    <a:cubicBezTo>
                      <a:pt x="828" y="1056"/>
                      <a:pt x="834" y="1056"/>
                      <a:pt x="841" y="1049"/>
                    </a:cubicBezTo>
                    <a:lnTo>
                      <a:pt x="847" y="1049"/>
                    </a:lnTo>
                    <a:cubicBezTo>
                      <a:pt x="858" y="1056"/>
                      <a:pt x="870" y="1062"/>
                      <a:pt x="877" y="1067"/>
                    </a:cubicBezTo>
                    <a:cubicBezTo>
                      <a:pt x="888" y="1073"/>
                      <a:pt x="900" y="1079"/>
                      <a:pt x="905" y="1084"/>
                    </a:cubicBezTo>
                    <a:lnTo>
                      <a:pt x="924" y="1092"/>
                    </a:lnTo>
                    <a:lnTo>
                      <a:pt x="941" y="1092"/>
                    </a:lnTo>
                    <a:lnTo>
                      <a:pt x="977" y="1062"/>
                    </a:lnTo>
                    <a:lnTo>
                      <a:pt x="990" y="1049"/>
                    </a:lnTo>
                    <a:lnTo>
                      <a:pt x="995" y="1043"/>
                    </a:lnTo>
                    <a:cubicBezTo>
                      <a:pt x="1001" y="1043"/>
                      <a:pt x="1001" y="1043"/>
                      <a:pt x="1001" y="1037"/>
                    </a:cubicBezTo>
                    <a:lnTo>
                      <a:pt x="1007" y="1037"/>
                    </a:lnTo>
                    <a:cubicBezTo>
                      <a:pt x="1013" y="1032"/>
                      <a:pt x="1013" y="1026"/>
                      <a:pt x="1013" y="1020"/>
                    </a:cubicBezTo>
                    <a:lnTo>
                      <a:pt x="1007" y="1002"/>
                    </a:lnTo>
                    <a:cubicBezTo>
                      <a:pt x="1007" y="996"/>
                      <a:pt x="1001" y="984"/>
                      <a:pt x="995" y="971"/>
                    </a:cubicBezTo>
                    <a:cubicBezTo>
                      <a:pt x="995" y="954"/>
                      <a:pt x="990" y="941"/>
                      <a:pt x="984" y="936"/>
                    </a:cubicBezTo>
                    <a:lnTo>
                      <a:pt x="995" y="924"/>
                    </a:lnTo>
                    <a:lnTo>
                      <a:pt x="995" y="919"/>
                    </a:lnTo>
                    <a:lnTo>
                      <a:pt x="1007" y="906"/>
                    </a:lnTo>
                    <a:cubicBezTo>
                      <a:pt x="1020" y="906"/>
                      <a:pt x="1031" y="913"/>
                      <a:pt x="1043" y="913"/>
                    </a:cubicBezTo>
                    <a:cubicBezTo>
                      <a:pt x="1067" y="913"/>
                      <a:pt x="1097" y="919"/>
                      <a:pt x="1097" y="919"/>
                    </a:cubicBezTo>
                    <a:cubicBezTo>
                      <a:pt x="1103" y="919"/>
                      <a:pt x="1108" y="913"/>
                      <a:pt x="1108" y="906"/>
                    </a:cubicBezTo>
                    <a:cubicBezTo>
                      <a:pt x="1108" y="906"/>
                      <a:pt x="1114" y="900"/>
                      <a:pt x="1120" y="894"/>
                    </a:cubicBezTo>
                    <a:lnTo>
                      <a:pt x="1120" y="889"/>
                    </a:lnTo>
                    <a:cubicBezTo>
                      <a:pt x="1127" y="883"/>
                      <a:pt x="1127" y="877"/>
                      <a:pt x="1133" y="870"/>
                    </a:cubicBezTo>
                    <a:lnTo>
                      <a:pt x="1138" y="859"/>
                    </a:lnTo>
                    <a:cubicBezTo>
                      <a:pt x="1138" y="853"/>
                      <a:pt x="1144" y="847"/>
                      <a:pt x="1144" y="841"/>
                    </a:cubicBezTo>
                    <a:lnTo>
                      <a:pt x="1150" y="834"/>
                    </a:lnTo>
                    <a:cubicBezTo>
                      <a:pt x="1150" y="823"/>
                      <a:pt x="1150" y="817"/>
                      <a:pt x="1144" y="811"/>
                    </a:cubicBezTo>
                    <a:lnTo>
                      <a:pt x="1138" y="799"/>
                    </a:lnTo>
                    <a:cubicBezTo>
                      <a:pt x="1133" y="793"/>
                      <a:pt x="1120" y="787"/>
                      <a:pt x="1114" y="776"/>
                    </a:cubicBezTo>
                    <a:cubicBezTo>
                      <a:pt x="1103" y="763"/>
                      <a:pt x="1097" y="751"/>
                      <a:pt x="1091" y="746"/>
                    </a:cubicBezTo>
                    <a:lnTo>
                      <a:pt x="1091" y="734"/>
                    </a:lnTo>
                    <a:lnTo>
                      <a:pt x="1097" y="721"/>
                    </a:lnTo>
                    <a:lnTo>
                      <a:pt x="1097" y="716"/>
                    </a:lnTo>
                    <a:lnTo>
                      <a:pt x="1103" y="710"/>
                    </a:lnTo>
                    <a:cubicBezTo>
                      <a:pt x="1108" y="710"/>
                      <a:pt x="1120" y="710"/>
                      <a:pt x="1133" y="704"/>
                    </a:cubicBezTo>
                    <a:cubicBezTo>
                      <a:pt x="1156" y="698"/>
                      <a:pt x="1180" y="686"/>
                      <a:pt x="1180" y="686"/>
                    </a:cubicBezTo>
                    <a:cubicBezTo>
                      <a:pt x="1186" y="686"/>
                      <a:pt x="1191" y="680"/>
                      <a:pt x="1191" y="674"/>
                    </a:cubicBezTo>
                    <a:lnTo>
                      <a:pt x="1191" y="656"/>
                    </a:lnTo>
                    <a:cubicBezTo>
                      <a:pt x="1191" y="650"/>
                      <a:pt x="1191" y="644"/>
                      <a:pt x="1198" y="638"/>
                    </a:cubicBezTo>
                    <a:lnTo>
                      <a:pt x="1198" y="627"/>
                    </a:lnTo>
                    <a:lnTo>
                      <a:pt x="1198" y="608"/>
                    </a:lnTo>
                    <a:lnTo>
                      <a:pt x="1198" y="603"/>
                    </a:lnTo>
                    <a:lnTo>
                      <a:pt x="1198" y="584"/>
                    </a:lnTo>
                    <a:cubicBezTo>
                      <a:pt x="1198" y="578"/>
                      <a:pt x="1191" y="573"/>
                      <a:pt x="1186" y="573"/>
                    </a:cubicBezTo>
                    <a:lnTo>
                      <a:pt x="1174" y="567"/>
                    </a:lnTo>
                    <a:cubicBezTo>
                      <a:pt x="1163" y="561"/>
                      <a:pt x="1156" y="556"/>
                      <a:pt x="1144" y="548"/>
                    </a:cubicBezTo>
                    <a:cubicBezTo>
                      <a:pt x="1133" y="543"/>
                      <a:pt x="1120" y="537"/>
                      <a:pt x="1108" y="537"/>
                    </a:cubicBezTo>
                    <a:lnTo>
                      <a:pt x="1108" y="531"/>
                    </a:lnTo>
                    <a:cubicBezTo>
                      <a:pt x="1108" y="526"/>
                      <a:pt x="1103" y="520"/>
                      <a:pt x="1103" y="520"/>
                    </a:cubicBezTo>
                    <a:lnTo>
                      <a:pt x="1103" y="501"/>
                    </a:lnTo>
                    <a:lnTo>
                      <a:pt x="1103" y="495"/>
                    </a:lnTo>
                    <a:cubicBezTo>
                      <a:pt x="1114" y="490"/>
                      <a:pt x="1120" y="484"/>
                      <a:pt x="1133" y="477"/>
                    </a:cubicBezTo>
                    <a:cubicBezTo>
                      <a:pt x="1138" y="465"/>
                      <a:pt x="1150" y="460"/>
                      <a:pt x="1156" y="454"/>
                    </a:cubicBezTo>
                    <a:cubicBezTo>
                      <a:pt x="1156" y="448"/>
                      <a:pt x="1163" y="448"/>
                      <a:pt x="1163" y="441"/>
                    </a:cubicBezTo>
                    <a:lnTo>
                      <a:pt x="1168" y="441"/>
                    </a:lnTo>
                    <a:cubicBezTo>
                      <a:pt x="1174" y="435"/>
                      <a:pt x="1174" y="430"/>
                      <a:pt x="1168" y="424"/>
                    </a:cubicBezTo>
                    <a:lnTo>
                      <a:pt x="1168" y="405"/>
                    </a:lnTo>
                    <a:cubicBezTo>
                      <a:pt x="1163" y="405"/>
                      <a:pt x="1163" y="400"/>
                      <a:pt x="1163" y="394"/>
                    </a:cubicBezTo>
                    <a:lnTo>
                      <a:pt x="1156" y="383"/>
                    </a:lnTo>
                    <a:cubicBezTo>
                      <a:pt x="1156" y="377"/>
                      <a:pt x="1150" y="364"/>
                      <a:pt x="1150" y="358"/>
                    </a:cubicBezTo>
                    <a:lnTo>
                      <a:pt x="1144" y="347"/>
                    </a:lnTo>
                    <a:cubicBezTo>
                      <a:pt x="1138" y="347"/>
                      <a:pt x="1138" y="341"/>
                      <a:pt x="1138" y="341"/>
                    </a:cubicBezTo>
                    <a:cubicBezTo>
                      <a:pt x="1138" y="341"/>
                      <a:pt x="1133" y="334"/>
                      <a:pt x="1127" y="334"/>
                    </a:cubicBezTo>
                    <a:lnTo>
                      <a:pt x="1037" y="334"/>
                    </a:lnTo>
                    <a:lnTo>
                      <a:pt x="1037" y="328"/>
                    </a:lnTo>
                    <a:lnTo>
                      <a:pt x="1031" y="317"/>
                    </a:lnTo>
                    <a:lnTo>
                      <a:pt x="1025" y="317"/>
                    </a:lnTo>
                    <a:lnTo>
                      <a:pt x="1020" y="305"/>
                    </a:lnTo>
                    <a:cubicBezTo>
                      <a:pt x="1025" y="293"/>
                      <a:pt x="1031" y="281"/>
                      <a:pt x="1037" y="270"/>
                    </a:cubicBezTo>
                    <a:cubicBezTo>
                      <a:pt x="1037" y="257"/>
                      <a:pt x="1043" y="245"/>
                      <a:pt x="1048" y="240"/>
                    </a:cubicBezTo>
                    <a:lnTo>
                      <a:pt x="1056" y="221"/>
                    </a:lnTo>
                    <a:cubicBezTo>
                      <a:pt x="1056" y="215"/>
                      <a:pt x="1056" y="210"/>
                      <a:pt x="1048" y="204"/>
                    </a:cubicBezTo>
                    <a:lnTo>
                      <a:pt x="1043" y="191"/>
                    </a:lnTo>
                    <a:lnTo>
                      <a:pt x="1020" y="174"/>
                    </a:lnTo>
                    <a:lnTo>
                      <a:pt x="1001" y="155"/>
                    </a:lnTo>
                    <a:cubicBezTo>
                      <a:pt x="995" y="150"/>
                      <a:pt x="990" y="144"/>
                      <a:pt x="990" y="144"/>
                    </a:cubicBezTo>
                    <a:cubicBezTo>
                      <a:pt x="987" y="141"/>
                      <a:pt x="984" y="140"/>
                      <a:pt x="980" y="140"/>
                    </a:cubicBezTo>
                    <a:cubicBezTo>
                      <a:pt x="977" y="140"/>
                      <a:pt x="974" y="141"/>
                      <a:pt x="971" y="144"/>
                    </a:cubicBezTo>
                    <a:lnTo>
                      <a:pt x="960" y="150"/>
                    </a:lnTo>
                    <a:cubicBezTo>
                      <a:pt x="948" y="150"/>
                      <a:pt x="935" y="155"/>
                      <a:pt x="924" y="162"/>
                    </a:cubicBezTo>
                    <a:cubicBezTo>
                      <a:pt x="913" y="168"/>
                      <a:pt x="900" y="174"/>
                      <a:pt x="894" y="180"/>
                    </a:cubicBezTo>
                    <a:lnTo>
                      <a:pt x="883" y="168"/>
                    </a:lnTo>
                    <a:lnTo>
                      <a:pt x="877" y="168"/>
                    </a:lnTo>
                    <a:lnTo>
                      <a:pt x="864" y="162"/>
                    </a:lnTo>
                    <a:lnTo>
                      <a:pt x="864" y="155"/>
                    </a:lnTo>
                    <a:lnTo>
                      <a:pt x="864" y="120"/>
                    </a:lnTo>
                    <a:cubicBezTo>
                      <a:pt x="864" y="97"/>
                      <a:pt x="858" y="72"/>
                      <a:pt x="858" y="67"/>
                    </a:cubicBezTo>
                    <a:cubicBezTo>
                      <a:pt x="858" y="61"/>
                      <a:pt x="858" y="61"/>
                      <a:pt x="853" y="55"/>
                    </a:cubicBezTo>
                    <a:lnTo>
                      <a:pt x="847" y="55"/>
                    </a:lnTo>
                    <a:lnTo>
                      <a:pt x="834" y="48"/>
                    </a:lnTo>
                    <a:cubicBezTo>
                      <a:pt x="828" y="42"/>
                      <a:pt x="823" y="42"/>
                      <a:pt x="811" y="37"/>
                    </a:cubicBezTo>
                    <a:lnTo>
                      <a:pt x="798" y="31"/>
                    </a:lnTo>
                    <a:lnTo>
                      <a:pt x="787" y="31"/>
                    </a:lnTo>
                    <a:lnTo>
                      <a:pt x="775" y="25"/>
                    </a:lnTo>
                    <a:cubicBezTo>
                      <a:pt x="762" y="25"/>
                      <a:pt x="757" y="25"/>
                      <a:pt x="757" y="31"/>
                    </a:cubicBezTo>
                    <a:lnTo>
                      <a:pt x="751" y="31"/>
                    </a:lnTo>
                    <a:lnTo>
                      <a:pt x="745" y="37"/>
                    </a:lnTo>
                    <a:cubicBezTo>
                      <a:pt x="740" y="48"/>
                      <a:pt x="727" y="55"/>
                      <a:pt x="721" y="67"/>
                    </a:cubicBezTo>
                    <a:cubicBezTo>
                      <a:pt x="710" y="72"/>
                      <a:pt x="704" y="84"/>
                      <a:pt x="698" y="91"/>
                    </a:cubicBezTo>
                    <a:lnTo>
                      <a:pt x="698" y="97"/>
                    </a:lnTo>
                    <a:lnTo>
                      <a:pt x="691" y="91"/>
                    </a:lnTo>
                    <a:lnTo>
                      <a:pt x="662" y="91"/>
                    </a:lnTo>
                    <a:cubicBezTo>
                      <a:pt x="662" y="84"/>
                      <a:pt x="662" y="84"/>
                      <a:pt x="655" y="84"/>
                    </a:cubicBezTo>
                    <a:cubicBezTo>
                      <a:pt x="655" y="78"/>
                      <a:pt x="650" y="67"/>
                      <a:pt x="644" y="55"/>
                    </a:cubicBezTo>
                    <a:cubicBezTo>
                      <a:pt x="638" y="42"/>
                      <a:pt x="632" y="31"/>
                      <a:pt x="632" y="19"/>
                    </a:cubicBezTo>
                    <a:lnTo>
                      <a:pt x="627" y="7"/>
                    </a:lnTo>
                    <a:cubicBezTo>
                      <a:pt x="620" y="1"/>
                      <a:pt x="614" y="1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9932680" y="3888947"/>
                <a:ext cx="152409" cy="10653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346" extrusionOk="0">
                    <a:moveTo>
                      <a:pt x="245" y="36"/>
                    </a:moveTo>
                    <a:cubicBezTo>
                      <a:pt x="322" y="36"/>
                      <a:pt x="393" y="54"/>
                      <a:pt x="446" y="102"/>
                    </a:cubicBezTo>
                    <a:lnTo>
                      <a:pt x="245" y="304"/>
                    </a:lnTo>
                    <a:lnTo>
                      <a:pt x="42" y="102"/>
                    </a:lnTo>
                    <a:cubicBezTo>
                      <a:pt x="102" y="54"/>
                      <a:pt x="173" y="36"/>
                      <a:pt x="245" y="36"/>
                    </a:cubicBezTo>
                    <a:close/>
                    <a:moveTo>
                      <a:pt x="245" y="0"/>
                    </a:moveTo>
                    <a:cubicBezTo>
                      <a:pt x="160" y="0"/>
                      <a:pt x="72" y="30"/>
                      <a:pt x="6" y="84"/>
                    </a:cubicBezTo>
                    <a:cubicBezTo>
                      <a:pt x="0" y="90"/>
                      <a:pt x="0" y="90"/>
                      <a:pt x="0" y="96"/>
                    </a:cubicBezTo>
                    <a:cubicBezTo>
                      <a:pt x="0" y="102"/>
                      <a:pt x="0" y="107"/>
                      <a:pt x="6" y="107"/>
                    </a:cubicBezTo>
                    <a:lnTo>
                      <a:pt x="232" y="340"/>
                    </a:lnTo>
                    <a:cubicBezTo>
                      <a:pt x="239" y="346"/>
                      <a:pt x="245" y="346"/>
                      <a:pt x="245" y="346"/>
                    </a:cubicBezTo>
                    <a:cubicBezTo>
                      <a:pt x="250" y="346"/>
                      <a:pt x="256" y="346"/>
                      <a:pt x="256" y="340"/>
                    </a:cubicBezTo>
                    <a:lnTo>
                      <a:pt x="489" y="107"/>
                    </a:lnTo>
                    <a:cubicBezTo>
                      <a:pt x="495" y="107"/>
                      <a:pt x="495" y="102"/>
                      <a:pt x="495" y="96"/>
                    </a:cubicBezTo>
                    <a:cubicBezTo>
                      <a:pt x="495" y="90"/>
                      <a:pt x="495" y="90"/>
                      <a:pt x="489" y="84"/>
                    </a:cubicBezTo>
                    <a:cubicBezTo>
                      <a:pt x="418" y="30"/>
                      <a:pt x="333" y="0"/>
                      <a:pt x="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9932680" y="4032430"/>
                <a:ext cx="152409" cy="10622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345" extrusionOk="0">
                    <a:moveTo>
                      <a:pt x="245" y="41"/>
                    </a:moveTo>
                    <a:lnTo>
                      <a:pt x="446" y="243"/>
                    </a:lnTo>
                    <a:cubicBezTo>
                      <a:pt x="393" y="292"/>
                      <a:pt x="322" y="309"/>
                      <a:pt x="245" y="309"/>
                    </a:cubicBezTo>
                    <a:cubicBezTo>
                      <a:pt x="173" y="309"/>
                      <a:pt x="102" y="292"/>
                      <a:pt x="42" y="243"/>
                    </a:cubicBezTo>
                    <a:lnTo>
                      <a:pt x="245" y="41"/>
                    </a:lnTo>
                    <a:close/>
                    <a:moveTo>
                      <a:pt x="244" y="0"/>
                    </a:moveTo>
                    <a:cubicBezTo>
                      <a:pt x="240" y="0"/>
                      <a:pt x="235" y="2"/>
                      <a:pt x="232" y="6"/>
                    </a:cubicBezTo>
                    <a:lnTo>
                      <a:pt x="6" y="237"/>
                    </a:lnTo>
                    <a:cubicBezTo>
                      <a:pt x="0" y="237"/>
                      <a:pt x="0" y="243"/>
                      <a:pt x="0" y="249"/>
                    </a:cubicBezTo>
                    <a:cubicBezTo>
                      <a:pt x="0" y="256"/>
                      <a:pt x="0" y="256"/>
                      <a:pt x="6" y="262"/>
                    </a:cubicBezTo>
                    <a:cubicBezTo>
                      <a:pt x="72" y="314"/>
                      <a:pt x="160" y="345"/>
                      <a:pt x="245" y="345"/>
                    </a:cubicBezTo>
                    <a:cubicBezTo>
                      <a:pt x="333" y="345"/>
                      <a:pt x="418" y="314"/>
                      <a:pt x="489" y="262"/>
                    </a:cubicBezTo>
                    <a:cubicBezTo>
                      <a:pt x="495" y="256"/>
                      <a:pt x="495" y="256"/>
                      <a:pt x="495" y="249"/>
                    </a:cubicBezTo>
                    <a:cubicBezTo>
                      <a:pt x="495" y="243"/>
                      <a:pt x="495" y="237"/>
                      <a:pt x="489" y="237"/>
                    </a:cubicBezTo>
                    <a:lnTo>
                      <a:pt x="256" y="6"/>
                    </a:lnTo>
                    <a:cubicBezTo>
                      <a:pt x="253" y="2"/>
                      <a:pt x="249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9874180" y="3936672"/>
                <a:ext cx="117309" cy="154568"/>
              </a:xfrm>
              <a:custGeom>
                <a:avLst/>
                <a:gdLst/>
                <a:ahLst/>
                <a:cxnLst/>
                <a:rect l="l" t="t" r="r" b="b"/>
                <a:pathLst>
                  <a:path w="381" h="502" extrusionOk="0">
                    <a:moveTo>
                      <a:pt x="130" y="48"/>
                    </a:moveTo>
                    <a:lnTo>
                      <a:pt x="333" y="251"/>
                    </a:lnTo>
                    <a:lnTo>
                      <a:pt x="130" y="453"/>
                    </a:lnTo>
                    <a:cubicBezTo>
                      <a:pt x="42" y="334"/>
                      <a:pt x="42" y="167"/>
                      <a:pt x="130" y="48"/>
                    </a:cubicBezTo>
                    <a:close/>
                    <a:moveTo>
                      <a:pt x="130" y="1"/>
                    </a:moveTo>
                    <a:cubicBezTo>
                      <a:pt x="124" y="1"/>
                      <a:pt x="119" y="7"/>
                      <a:pt x="113" y="7"/>
                    </a:cubicBezTo>
                    <a:cubicBezTo>
                      <a:pt x="0" y="149"/>
                      <a:pt x="0" y="352"/>
                      <a:pt x="113" y="495"/>
                    </a:cubicBezTo>
                    <a:cubicBezTo>
                      <a:pt x="119" y="495"/>
                      <a:pt x="124" y="501"/>
                      <a:pt x="130" y="501"/>
                    </a:cubicBezTo>
                    <a:cubicBezTo>
                      <a:pt x="130" y="501"/>
                      <a:pt x="136" y="495"/>
                      <a:pt x="143" y="495"/>
                    </a:cubicBezTo>
                    <a:lnTo>
                      <a:pt x="369" y="262"/>
                    </a:lnTo>
                    <a:cubicBezTo>
                      <a:pt x="380" y="257"/>
                      <a:pt x="380" y="245"/>
                      <a:pt x="369" y="238"/>
                    </a:cubicBezTo>
                    <a:lnTo>
                      <a:pt x="143" y="7"/>
                    </a:lnTo>
                    <a:cubicBezTo>
                      <a:pt x="136" y="7"/>
                      <a:pt x="130" y="1"/>
                      <a:pt x="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>
                <a:off x="10025973" y="3936672"/>
                <a:ext cx="117617" cy="15456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02" extrusionOk="0">
                    <a:moveTo>
                      <a:pt x="250" y="48"/>
                    </a:moveTo>
                    <a:cubicBezTo>
                      <a:pt x="335" y="167"/>
                      <a:pt x="335" y="334"/>
                      <a:pt x="250" y="453"/>
                    </a:cubicBezTo>
                    <a:lnTo>
                      <a:pt x="49" y="251"/>
                    </a:lnTo>
                    <a:lnTo>
                      <a:pt x="250" y="48"/>
                    </a:lnTo>
                    <a:close/>
                    <a:moveTo>
                      <a:pt x="250" y="1"/>
                    </a:moveTo>
                    <a:cubicBezTo>
                      <a:pt x="245" y="1"/>
                      <a:pt x="239" y="7"/>
                      <a:pt x="239" y="7"/>
                    </a:cubicBezTo>
                    <a:lnTo>
                      <a:pt x="7" y="238"/>
                    </a:lnTo>
                    <a:cubicBezTo>
                      <a:pt x="0" y="245"/>
                      <a:pt x="0" y="257"/>
                      <a:pt x="7" y="262"/>
                    </a:cubicBezTo>
                    <a:lnTo>
                      <a:pt x="239" y="495"/>
                    </a:lnTo>
                    <a:cubicBezTo>
                      <a:pt x="239" y="495"/>
                      <a:pt x="245" y="501"/>
                      <a:pt x="250" y="501"/>
                    </a:cubicBezTo>
                    <a:cubicBezTo>
                      <a:pt x="258" y="501"/>
                      <a:pt x="263" y="495"/>
                      <a:pt x="263" y="495"/>
                    </a:cubicBezTo>
                    <a:cubicBezTo>
                      <a:pt x="382" y="352"/>
                      <a:pt x="382" y="149"/>
                      <a:pt x="263" y="7"/>
                    </a:cubicBezTo>
                    <a:cubicBezTo>
                      <a:pt x="263" y="7"/>
                      <a:pt x="258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3"/>
              <p:cNvSpPr/>
              <p:nvPr/>
            </p:nvSpPr>
            <p:spPr>
              <a:xfrm>
                <a:off x="9991181" y="3995174"/>
                <a:ext cx="35100" cy="3694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0" extrusionOk="0">
                    <a:moveTo>
                      <a:pt x="55" y="37"/>
                    </a:moveTo>
                    <a:cubicBezTo>
                      <a:pt x="66" y="37"/>
                      <a:pt x="78" y="48"/>
                      <a:pt x="78" y="61"/>
                    </a:cubicBezTo>
                    <a:cubicBezTo>
                      <a:pt x="78" y="72"/>
                      <a:pt x="66" y="84"/>
                      <a:pt x="55" y="84"/>
                    </a:cubicBezTo>
                    <a:cubicBezTo>
                      <a:pt x="42" y="84"/>
                      <a:pt x="36" y="72"/>
                      <a:pt x="36" y="61"/>
                    </a:cubicBezTo>
                    <a:cubicBezTo>
                      <a:pt x="36" y="48"/>
                      <a:pt x="42" y="37"/>
                      <a:pt x="55" y="37"/>
                    </a:cubicBezTo>
                    <a:close/>
                    <a:moveTo>
                      <a:pt x="55" y="1"/>
                    </a:moveTo>
                    <a:cubicBezTo>
                      <a:pt x="25" y="1"/>
                      <a:pt x="0" y="31"/>
                      <a:pt x="0" y="61"/>
                    </a:cubicBezTo>
                    <a:cubicBezTo>
                      <a:pt x="0" y="91"/>
                      <a:pt x="25" y="120"/>
                      <a:pt x="55" y="120"/>
                    </a:cubicBezTo>
                    <a:cubicBezTo>
                      <a:pt x="90" y="120"/>
                      <a:pt x="113" y="91"/>
                      <a:pt x="113" y="61"/>
                    </a:cubicBezTo>
                    <a:cubicBezTo>
                      <a:pt x="113" y="31"/>
                      <a:pt x="90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13"/>
            <p:cNvGrpSpPr/>
            <p:nvPr/>
          </p:nvGrpSpPr>
          <p:grpSpPr>
            <a:xfrm>
              <a:off x="7771648" y="4776493"/>
              <a:ext cx="290039" cy="290047"/>
              <a:chOff x="10138048" y="4112793"/>
              <a:chExt cx="290039" cy="290047"/>
            </a:xfrm>
          </p:grpSpPr>
          <p:sp>
            <p:nvSpPr>
              <p:cNvPr id="950" name="Google Shape;950;p13"/>
              <p:cNvSpPr/>
              <p:nvPr/>
            </p:nvSpPr>
            <p:spPr>
              <a:xfrm>
                <a:off x="10193161" y="4167908"/>
                <a:ext cx="179812" cy="17981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292" y="36"/>
                    </a:moveTo>
                    <a:cubicBezTo>
                      <a:pt x="435" y="36"/>
                      <a:pt x="548" y="149"/>
                      <a:pt x="548" y="292"/>
                    </a:cubicBezTo>
                    <a:cubicBezTo>
                      <a:pt x="548" y="435"/>
                      <a:pt x="435" y="548"/>
                      <a:pt x="292" y="548"/>
                    </a:cubicBezTo>
                    <a:cubicBezTo>
                      <a:pt x="149" y="548"/>
                      <a:pt x="36" y="435"/>
                      <a:pt x="36" y="292"/>
                    </a:cubicBezTo>
                    <a:cubicBezTo>
                      <a:pt x="36" y="149"/>
                      <a:pt x="149" y="36"/>
                      <a:pt x="292" y="36"/>
                    </a:cubicBezTo>
                    <a:close/>
                    <a:moveTo>
                      <a:pt x="292" y="0"/>
                    </a:moveTo>
                    <a:cubicBezTo>
                      <a:pt x="131" y="0"/>
                      <a:pt x="0" y="130"/>
                      <a:pt x="0" y="292"/>
                    </a:cubicBezTo>
                    <a:cubicBezTo>
                      <a:pt x="0" y="452"/>
                      <a:pt x="131" y="583"/>
                      <a:pt x="292" y="583"/>
                    </a:cubicBezTo>
                    <a:cubicBezTo>
                      <a:pt x="452" y="583"/>
                      <a:pt x="584" y="452"/>
                      <a:pt x="584" y="292"/>
                    </a:cubicBezTo>
                    <a:cubicBezTo>
                      <a:pt x="584" y="130"/>
                      <a:pt x="45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>
                <a:off x="10326789" y="4255968"/>
                <a:ext cx="20629" cy="38488"/>
              </a:xfrm>
              <a:custGeom>
                <a:avLst/>
                <a:gdLst/>
                <a:ahLst/>
                <a:cxnLst/>
                <a:rect l="l" t="t" r="r" b="b"/>
                <a:pathLst>
                  <a:path w="67" h="125" extrusionOk="0">
                    <a:moveTo>
                      <a:pt x="54" y="0"/>
                    </a:moveTo>
                    <a:cubicBezTo>
                      <a:pt x="42" y="0"/>
                      <a:pt x="31" y="6"/>
                      <a:pt x="31" y="17"/>
                    </a:cubicBezTo>
                    <a:cubicBezTo>
                      <a:pt x="31" y="47"/>
                      <a:pt x="24" y="72"/>
                      <a:pt x="7" y="95"/>
                    </a:cubicBezTo>
                    <a:cubicBezTo>
                      <a:pt x="1" y="107"/>
                      <a:pt x="7" y="119"/>
                      <a:pt x="12" y="125"/>
                    </a:cubicBezTo>
                    <a:lnTo>
                      <a:pt x="24" y="125"/>
                    </a:lnTo>
                    <a:cubicBezTo>
                      <a:pt x="31" y="125"/>
                      <a:pt x="37" y="125"/>
                      <a:pt x="37" y="119"/>
                    </a:cubicBezTo>
                    <a:cubicBezTo>
                      <a:pt x="54" y="89"/>
                      <a:pt x="67" y="53"/>
                      <a:pt x="67" y="17"/>
                    </a:cubicBezTo>
                    <a:cubicBezTo>
                      <a:pt x="67" y="6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10218717" y="4237494"/>
                <a:ext cx="18782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174" extrusionOk="0">
                    <a:moveTo>
                      <a:pt x="25" y="0"/>
                    </a:moveTo>
                    <a:cubicBezTo>
                      <a:pt x="18" y="0"/>
                      <a:pt x="6" y="6"/>
                      <a:pt x="6" y="12"/>
                    </a:cubicBezTo>
                    <a:cubicBezTo>
                      <a:pt x="0" y="30"/>
                      <a:pt x="0" y="47"/>
                      <a:pt x="0" y="66"/>
                    </a:cubicBezTo>
                    <a:cubicBezTo>
                      <a:pt x="0" y="102"/>
                      <a:pt x="6" y="137"/>
                      <a:pt x="25" y="167"/>
                    </a:cubicBezTo>
                    <a:cubicBezTo>
                      <a:pt x="25" y="173"/>
                      <a:pt x="30" y="173"/>
                      <a:pt x="36" y="173"/>
                    </a:cubicBezTo>
                    <a:lnTo>
                      <a:pt x="48" y="173"/>
                    </a:lnTo>
                    <a:cubicBezTo>
                      <a:pt x="53" y="167"/>
                      <a:pt x="60" y="155"/>
                      <a:pt x="53" y="149"/>
                    </a:cubicBezTo>
                    <a:cubicBezTo>
                      <a:pt x="42" y="126"/>
                      <a:pt x="36" y="96"/>
                      <a:pt x="36" y="66"/>
                    </a:cubicBezTo>
                    <a:lnTo>
                      <a:pt x="36" y="24"/>
                    </a:lnTo>
                    <a:cubicBezTo>
                      <a:pt x="42" y="12"/>
                      <a:pt x="36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10286454" y="4299075"/>
                <a:ext cx="39103" cy="2309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02" y="1"/>
                    </a:moveTo>
                    <a:cubicBezTo>
                      <a:pt x="100" y="1"/>
                      <a:pt x="98" y="1"/>
                      <a:pt x="96" y="3"/>
                    </a:cubicBezTo>
                    <a:cubicBezTo>
                      <a:pt x="72" y="20"/>
                      <a:pt x="42" y="33"/>
                      <a:pt x="19" y="39"/>
                    </a:cubicBezTo>
                    <a:cubicBezTo>
                      <a:pt x="6" y="39"/>
                      <a:pt x="0" y="50"/>
                      <a:pt x="0" y="56"/>
                    </a:cubicBezTo>
                    <a:cubicBezTo>
                      <a:pt x="0" y="69"/>
                      <a:pt x="6" y="75"/>
                      <a:pt x="19" y="75"/>
                    </a:cubicBezTo>
                    <a:cubicBezTo>
                      <a:pt x="55" y="69"/>
                      <a:pt x="91" y="56"/>
                      <a:pt x="113" y="33"/>
                    </a:cubicBezTo>
                    <a:cubicBezTo>
                      <a:pt x="126" y="26"/>
                      <a:pt x="126" y="15"/>
                      <a:pt x="119" y="9"/>
                    </a:cubicBezTo>
                    <a:cubicBezTo>
                      <a:pt x="115" y="5"/>
                      <a:pt x="108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10271983" y="4192540"/>
                <a:ext cx="40335" cy="1570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51" extrusionOk="0">
                    <a:moveTo>
                      <a:pt x="43" y="1"/>
                    </a:moveTo>
                    <a:cubicBezTo>
                      <a:pt x="34" y="1"/>
                      <a:pt x="26" y="2"/>
                      <a:pt x="17" y="3"/>
                    </a:cubicBezTo>
                    <a:cubicBezTo>
                      <a:pt x="6" y="3"/>
                      <a:pt x="0" y="9"/>
                      <a:pt x="0" y="22"/>
                    </a:cubicBezTo>
                    <a:cubicBezTo>
                      <a:pt x="0" y="33"/>
                      <a:pt x="12" y="39"/>
                      <a:pt x="17" y="39"/>
                    </a:cubicBezTo>
                    <a:cubicBezTo>
                      <a:pt x="26" y="37"/>
                      <a:pt x="34" y="37"/>
                      <a:pt x="41" y="37"/>
                    </a:cubicBezTo>
                    <a:cubicBezTo>
                      <a:pt x="63" y="37"/>
                      <a:pt x="84" y="42"/>
                      <a:pt x="102" y="50"/>
                    </a:cubicBezTo>
                    <a:lnTo>
                      <a:pt x="113" y="50"/>
                    </a:lnTo>
                    <a:cubicBezTo>
                      <a:pt x="119" y="50"/>
                      <a:pt x="125" y="45"/>
                      <a:pt x="125" y="39"/>
                    </a:cubicBezTo>
                    <a:cubicBezTo>
                      <a:pt x="130" y="33"/>
                      <a:pt x="125" y="22"/>
                      <a:pt x="119" y="15"/>
                    </a:cubicBezTo>
                    <a:cubicBezTo>
                      <a:pt x="93" y="6"/>
                      <a:pt x="67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>
                <a:off x="10239038" y="4296611"/>
                <a:ext cx="36640" cy="25556"/>
              </a:xfrm>
              <a:custGeom>
                <a:avLst/>
                <a:gdLst/>
                <a:ahLst/>
                <a:cxnLst/>
                <a:rect l="l" t="t" r="r" b="b"/>
                <a:pathLst>
                  <a:path w="119" h="83" extrusionOk="0">
                    <a:moveTo>
                      <a:pt x="19" y="1"/>
                    </a:moveTo>
                    <a:cubicBezTo>
                      <a:pt x="14" y="1"/>
                      <a:pt x="9" y="4"/>
                      <a:pt x="6" y="11"/>
                    </a:cubicBezTo>
                    <a:cubicBezTo>
                      <a:pt x="0" y="17"/>
                      <a:pt x="0" y="28"/>
                      <a:pt x="6" y="34"/>
                    </a:cubicBezTo>
                    <a:cubicBezTo>
                      <a:pt x="30" y="58"/>
                      <a:pt x="66" y="70"/>
                      <a:pt x="94" y="83"/>
                    </a:cubicBezTo>
                    <a:lnTo>
                      <a:pt x="102" y="83"/>
                    </a:lnTo>
                    <a:cubicBezTo>
                      <a:pt x="107" y="83"/>
                      <a:pt x="119" y="77"/>
                      <a:pt x="119" y="64"/>
                    </a:cubicBezTo>
                    <a:cubicBezTo>
                      <a:pt x="119" y="58"/>
                      <a:pt x="113" y="47"/>
                      <a:pt x="107" y="47"/>
                    </a:cubicBezTo>
                    <a:cubicBezTo>
                      <a:pt x="77" y="41"/>
                      <a:pt x="53" y="23"/>
                      <a:pt x="30" y="5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10317552" y="4208551"/>
                <a:ext cx="27711" cy="36641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9" extrusionOk="0">
                    <a:moveTo>
                      <a:pt x="24" y="1"/>
                    </a:moveTo>
                    <a:cubicBezTo>
                      <a:pt x="18" y="1"/>
                      <a:pt x="13" y="4"/>
                      <a:pt x="7" y="11"/>
                    </a:cubicBezTo>
                    <a:cubicBezTo>
                      <a:pt x="1" y="17"/>
                      <a:pt x="1" y="28"/>
                      <a:pt x="12" y="34"/>
                    </a:cubicBezTo>
                    <a:cubicBezTo>
                      <a:pt x="31" y="53"/>
                      <a:pt x="48" y="77"/>
                      <a:pt x="54" y="106"/>
                    </a:cubicBezTo>
                    <a:cubicBezTo>
                      <a:pt x="54" y="113"/>
                      <a:pt x="67" y="118"/>
                      <a:pt x="72" y="118"/>
                    </a:cubicBezTo>
                    <a:lnTo>
                      <a:pt x="78" y="118"/>
                    </a:lnTo>
                    <a:cubicBezTo>
                      <a:pt x="84" y="113"/>
                      <a:pt x="90" y="106"/>
                      <a:pt x="90" y="94"/>
                    </a:cubicBezTo>
                    <a:cubicBezTo>
                      <a:pt x="78" y="64"/>
                      <a:pt x="61" y="34"/>
                      <a:pt x="37" y="6"/>
                    </a:cubicBezTo>
                    <a:cubicBezTo>
                      <a:pt x="32" y="2"/>
                      <a:pt x="28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10227954" y="4198082"/>
                <a:ext cx="35100" cy="30483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9" extrusionOk="0">
                    <a:moveTo>
                      <a:pt x="92" y="1"/>
                    </a:moveTo>
                    <a:cubicBezTo>
                      <a:pt x="89" y="1"/>
                      <a:pt x="86" y="2"/>
                      <a:pt x="83" y="4"/>
                    </a:cubicBezTo>
                    <a:cubicBezTo>
                      <a:pt x="53" y="21"/>
                      <a:pt x="23" y="45"/>
                      <a:pt x="6" y="68"/>
                    </a:cubicBezTo>
                    <a:cubicBezTo>
                      <a:pt x="0" y="81"/>
                      <a:pt x="0" y="92"/>
                      <a:pt x="12" y="98"/>
                    </a:cubicBezTo>
                    <a:lnTo>
                      <a:pt x="23" y="98"/>
                    </a:lnTo>
                    <a:cubicBezTo>
                      <a:pt x="23" y="98"/>
                      <a:pt x="30" y="98"/>
                      <a:pt x="36" y="92"/>
                    </a:cubicBezTo>
                    <a:cubicBezTo>
                      <a:pt x="53" y="68"/>
                      <a:pt x="78" y="51"/>
                      <a:pt x="102" y="40"/>
                    </a:cubicBezTo>
                    <a:cubicBezTo>
                      <a:pt x="108" y="32"/>
                      <a:pt x="113" y="21"/>
                      <a:pt x="108" y="15"/>
                    </a:cubicBezTo>
                    <a:cubicBezTo>
                      <a:pt x="103" y="7"/>
                      <a:pt x="99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10138048" y="4112793"/>
                <a:ext cx="290039" cy="29004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565" y="42"/>
                    </a:moveTo>
                    <a:cubicBezTo>
                      <a:pt x="573" y="42"/>
                      <a:pt x="578" y="42"/>
                      <a:pt x="584" y="48"/>
                    </a:cubicBezTo>
                    <a:cubicBezTo>
                      <a:pt x="595" y="48"/>
                      <a:pt x="601" y="53"/>
                      <a:pt x="608" y="53"/>
                    </a:cubicBezTo>
                    <a:lnTo>
                      <a:pt x="614" y="53"/>
                    </a:lnTo>
                    <a:lnTo>
                      <a:pt x="614" y="89"/>
                    </a:lnTo>
                    <a:lnTo>
                      <a:pt x="614" y="125"/>
                    </a:lnTo>
                    <a:lnTo>
                      <a:pt x="614" y="138"/>
                    </a:lnTo>
                    <a:lnTo>
                      <a:pt x="614" y="149"/>
                    </a:lnTo>
                    <a:lnTo>
                      <a:pt x="637" y="161"/>
                    </a:lnTo>
                    <a:lnTo>
                      <a:pt x="644" y="161"/>
                    </a:lnTo>
                    <a:lnTo>
                      <a:pt x="650" y="166"/>
                    </a:lnTo>
                    <a:cubicBezTo>
                      <a:pt x="655" y="166"/>
                      <a:pt x="655" y="166"/>
                      <a:pt x="655" y="174"/>
                    </a:cubicBezTo>
                    <a:lnTo>
                      <a:pt x="680" y="185"/>
                    </a:lnTo>
                    <a:lnTo>
                      <a:pt x="685" y="179"/>
                    </a:lnTo>
                    <a:cubicBezTo>
                      <a:pt x="685" y="179"/>
                      <a:pt x="691" y="174"/>
                      <a:pt x="697" y="174"/>
                    </a:cubicBezTo>
                    <a:cubicBezTo>
                      <a:pt x="708" y="166"/>
                      <a:pt x="715" y="161"/>
                      <a:pt x="727" y="155"/>
                    </a:cubicBezTo>
                    <a:cubicBezTo>
                      <a:pt x="738" y="149"/>
                      <a:pt x="751" y="149"/>
                      <a:pt x="757" y="144"/>
                    </a:cubicBezTo>
                    <a:lnTo>
                      <a:pt x="763" y="144"/>
                    </a:lnTo>
                    <a:cubicBezTo>
                      <a:pt x="768" y="144"/>
                      <a:pt x="774" y="155"/>
                      <a:pt x="780" y="161"/>
                    </a:cubicBezTo>
                    <a:cubicBezTo>
                      <a:pt x="787" y="166"/>
                      <a:pt x="793" y="174"/>
                      <a:pt x="798" y="179"/>
                    </a:cubicBezTo>
                    <a:lnTo>
                      <a:pt x="798" y="185"/>
                    </a:lnTo>
                    <a:cubicBezTo>
                      <a:pt x="793" y="191"/>
                      <a:pt x="793" y="202"/>
                      <a:pt x="787" y="215"/>
                    </a:cubicBezTo>
                    <a:cubicBezTo>
                      <a:pt x="780" y="226"/>
                      <a:pt x="774" y="232"/>
                      <a:pt x="768" y="245"/>
                    </a:cubicBezTo>
                    <a:cubicBezTo>
                      <a:pt x="768" y="251"/>
                      <a:pt x="763" y="256"/>
                      <a:pt x="763" y="256"/>
                    </a:cubicBezTo>
                    <a:lnTo>
                      <a:pt x="757" y="262"/>
                    </a:lnTo>
                    <a:lnTo>
                      <a:pt x="768" y="286"/>
                    </a:lnTo>
                    <a:cubicBezTo>
                      <a:pt x="768" y="286"/>
                      <a:pt x="774" y="286"/>
                      <a:pt x="774" y="292"/>
                    </a:cubicBezTo>
                    <a:lnTo>
                      <a:pt x="780" y="298"/>
                    </a:lnTo>
                    <a:lnTo>
                      <a:pt x="780" y="304"/>
                    </a:lnTo>
                    <a:lnTo>
                      <a:pt x="793" y="328"/>
                    </a:lnTo>
                    <a:lnTo>
                      <a:pt x="887" y="328"/>
                    </a:lnTo>
                    <a:lnTo>
                      <a:pt x="887" y="334"/>
                    </a:lnTo>
                    <a:cubicBezTo>
                      <a:pt x="887" y="339"/>
                      <a:pt x="894" y="345"/>
                      <a:pt x="894" y="358"/>
                    </a:cubicBezTo>
                    <a:cubicBezTo>
                      <a:pt x="894" y="364"/>
                      <a:pt x="900" y="369"/>
                      <a:pt x="900" y="375"/>
                    </a:cubicBezTo>
                    <a:lnTo>
                      <a:pt x="900" y="381"/>
                    </a:lnTo>
                    <a:lnTo>
                      <a:pt x="900" y="388"/>
                    </a:lnTo>
                    <a:cubicBezTo>
                      <a:pt x="887" y="394"/>
                      <a:pt x="881" y="399"/>
                      <a:pt x="870" y="405"/>
                    </a:cubicBezTo>
                    <a:cubicBezTo>
                      <a:pt x="864" y="411"/>
                      <a:pt x="864" y="411"/>
                      <a:pt x="858" y="417"/>
                    </a:cubicBezTo>
                    <a:cubicBezTo>
                      <a:pt x="851" y="417"/>
                      <a:pt x="846" y="417"/>
                      <a:pt x="846" y="424"/>
                    </a:cubicBezTo>
                    <a:cubicBezTo>
                      <a:pt x="834" y="424"/>
                      <a:pt x="834" y="429"/>
                      <a:pt x="834" y="429"/>
                    </a:cubicBezTo>
                    <a:lnTo>
                      <a:pt x="823" y="435"/>
                    </a:lnTo>
                    <a:lnTo>
                      <a:pt x="823" y="447"/>
                    </a:lnTo>
                    <a:lnTo>
                      <a:pt x="823" y="459"/>
                    </a:lnTo>
                    <a:lnTo>
                      <a:pt x="823" y="471"/>
                    </a:lnTo>
                    <a:lnTo>
                      <a:pt x="823" y="482"/>
                    </a:lnTo>
                    <a:lnTo>
                      <a:pt x="823" y="495"/>
                    </a:lnTo>
                    <a:lnTo>
                      <a:pt x="823" y="507"/>
                    </a:lnTo>
                    <a:lnTo>
                      <a:pt x="834" y="512"/>
                    </a:lnTo>
                    <a:lnTo>
                      <a:pt x="846" y="518"/>
                    </a:lnTo>
                    <a:cubicBezTo>
                      <a:pt x="846" y="518"/>
                      <a:pt x="851" y="524"/>
                      <a:pt x="858" y="524"/>
                    </a:cubicBezTo>
                    <a:cubicBezTo>
                      <a:pt x="864" y="531"/>
                      <a:pt x="864" y="531"/>
                      <a:pt x="870" y="537"/>
                    </a:cubicBezTo>
                    <a:cubicBezTo>
                      <a:pt x="881" y="542"/>
                      <a:pt x="887" y="548"/>
                      <a:pt x="900" y="554"/>
                    </a:cubicBezTo>
                    <a:lnTo>
                      <a:pt x="900" y="567"/>
                    </a:lnTo>
                    <a:cubicBezTo>
                      <a:pt x="900" y="572"/>
                      <a:pt x="894" y="578"/>
                      <a:pt x="894" y="584"/>
                    </a:cubicBezTo>
                    <a:cubicBezTo>
                      <a:pt x="894" y="595"/>
                      <a:pt x="887" y="602"/>
                      <a:pt x="887" y="608"/>
                    </a:cubicBezTo>
                    <a:cubicBezTo>
                      <a:pt x="876" y="614"/>
                      <a:pt x="864" y="614"/>
                      <a:pt x="851" y="614"/>
                    </a:cubicBezTo>
                    <a:lnTo>
                      <a:pt x="793" y="614"/>
                    </a:lnTo>
                    <a:lnTo>
                      <a:pt x="780" y="638"/>
                    </a:lnTo>
                    <a:lnTo>
                      <a:pt x="780" y="644"/>
                    </a:lnTo>
                    <a:lnTo>
                      <a:pt x="774" y="650"/>
                    </a:lnTo>
                    <a:lnTo>
                      <a:pt x="768" y="655"/>
                    </a:lnTo>
                    <a:lnTo>
                      <a:pt x="757" y="680"/>
                    </a:lnTo>
                    <a:lnTo>
                      <a:pt x="763" y="685"/>
                    </a:lnTo>
                    <a:cubicBezTo>
                      <a:pt x="763" y="685"/>
                      <a:pt x="768" y="691"/>
                      <a:pt x="768" y="697"/>
                    </a:cubicBezTo>
                    <a:cubicBezTo>
                      <a:pt x="774" y="710"/>
                      <a:pt x="780" y="715"/>
                      <a:pt x="787" y="727"/>
                    </a:cubicBezTo>
                    <a:cubicBezTo>
                      <a:pt x="793" y="738"/>
                      <a:pt x="793" y="751"/>
                      <a:pt x="798" y="757"/>
                    </a:cubicBezTo>
                    <a:lnTo>
                      <a:pt x="798" y="762"/>
                    </a:lnTo>
                    <a:cubicBezTo>
                      <a:pt x="793" y="762"/>
                      <a:pt x="787" y="774"/>
                      <a:pt x="780" y="781"/>
                    </a:cubicBezTo>
                    <a:cubicBezTo>
                      <a:pt x="774" y="787"/>
                      <a:pt x="768" y="793"/>
                      <a:pt x="763" y="798"/>
                    </a:cubicBezTo>
                    <a:lnTo>
                      <a:pt x="757" y="798"/>
                    </a:lnTo>
                    <a:cubicBezTo>
                      <a:pt x="751" y="793"/>
                      <a:pt x="738" y="793"/>
                      <a:pt x="727" y="787"/>
                    </a:cubicBezTo>
                    <a:cubicBezTo>
                      <a:pt x="715" y="781"/>
                      <a:pt x="708" y="774"/>
                      <a:pt x="697" y="768"/>
                    </a:cubicBezTo>
                    <a:cubicBezTo>
                      <a:pt x="691" y="762"/>
                      <a:pt x="685" y="762"/>
                      <a:pt x="685" y="762"/>
                    </a:cubicBezTo>
                    <a:lnTo>
                      <a:pt x="680" y="757"/>
                    </a:lnTo>
                    <a:lnTo>
                      <a:pt x="655" y="768"/>
                    </a:lnTo>
                    <a:cubicBezTo>
                      <a:pt x="655" y="768"/>
                      <a:pt x="655" y="774"/>
                      <a:pt x="650" y="774"/>
                    </a:cubicBezTo>
                    <a:lnTo>
                      <a:pt x="644" y="781"/>
                    </a:lnTo>
                    <a:lnTo>
                      <a:pt x="637" y="781"/>
                    </a:lnTo>
                    <a:lnTo>
                      <a:pt x="614" y="793"/>
                    </a:lnTo>
                    <a:lnTo>
                      <a:pt x="614" y="804"/>
                    </a:lnTo>
                    <a:lnTo>
                      <a:pt x="614" y="817"/>
                    </a:lnTo>
                    <a:lnTo>
                      <a:pt x="614" y="853"/>
                    </a:lnTo>
                    <a:lnTo>
                      <a:pt x="614" y="888"/>
                    </a:lnTo>
                    <a:lnTo>
                      <a:pt x="608" y="888"/>
                    </a:lnTo>
                    <a:cubicBezTo>
                      <a:pt x="601" y="888"/>
                      <a:pt x="595" y="894"/>
                      <a:pt x="584" y="894"/>
                    </a:cubicBezTo>
                    <a:cubicBezTo>
                      <a:pt x="578" y="894"/>
                      <a:pt x="573" y="900"/>
                      <a:pt x="565" y="900"/>
                    </a:cubicBezTo>
                    <a:lnTo>
                      <a:pt x="554" y="900"/>
                    </a:lnTo>
                    <a:cubicBezTo>
                      <a:pt x="548" y="888"/>
                      <a:pt x="543" y="881"/>
                      <a:pt x="537" y="870"/>
                    </a:cubicBezTo>
                    <a:lnTo>
                      <a:pt x="524" y="858"/>
                    </a:lnTo>
                    <a:cubicBezTo>
                      <a:pt x="524" y="853"/>
                      <a:pt x="524" y="845"/>
                      <a:pt x="518" y="845"/>
                    </a:cubicBezTo>
                    <a:lnTo>
                      <a:pt x="513" y="834"/>
                    </a:lnTo>
                    <a:lnTo>
                      <a:pt x="507" y="823"/>
                    </a:lnTo>
                    <a:lnTo>
                      <a:pt x="435" y="823"/>
                    </a:lnTo>
                    <a:lnTo>
                      <a:pt x="430" y="834"/>
                    </a:lnTo>
                    <a:lnTo>
                      <a:pt x="422" y="845"/>
                    </a:lnTo>
                    <a:cubicBezTo>
                      <a:pt x="417" y="845"/>
                      <a:pt x="417" y="853"/>
                      <a:pt x="417" y="858"/>
                    </a:cubicBezTo>
                    <a:cubicBezTo>
                      <a:pt x="411" y="864"/>
                      <a:pt x="411" y="864"/>
                      <a:pt x="405" y="870"/>
                    </a:cubicBezTo>
                    <a:cubicBezTo>
                      <a:pt x="400" y="881"/>
                      <a:pt x="394" y="888"/>
                      <a:pt x="387" y="900"/>
                    </a:cubicBezTo>
                    <a:lnTo>
                      <a:pt x="375" y="900"/>
                    </a:lnTo>
                    <a:cubicBezTo>
                      <a:pt x="370" y="900"/>
                      <a:pt x="364" y="894"/>
                      <a:pt x="358" y="894"/>
                    </a:cubicBezTo>
                    <a:cubicBezTo>
                      <a:pt x="345" y="894"/>
                      <a:pt x="340" y="888"/>
                      <a:pt x="334" y="888"/>
                    </a:cubicBezTo>
                    <a:lnTo>
                      <a:pt x="328" y="888"/>
                    </a:lnTo>
                    <a:lnTo>
                      <a:pt x="328" y="853"/>
                    </a:lnTo>
                    <a:lnTo>
                      <a:pt x="328" y="817"/>
                    </a:lnTo>
                    <a:lnTo>
                      <a:pt x="328" y="804"/>
                    </a:lnTo>
                    <a:lnTo>
                      <a:pt x="328" y="793"/>
                    </a:lnTo>
                    <a:lnTo>
                      <a:pt x="304" y="781"/>
                    </a:lnTo>
                    <a:lnTo>
                      <a:pt x="298" y="781"/>
                    </a:lnTo>
                    <a:lnTo>
                      <a:pt x="292" y="774"/>
                    </a:lnTo>
                    <a:cubicBezTo>
                      <a:pt x="287" y="774"/>
                      <a:pt x="287" y="768"/>
                      <a:pt x="287" y="768"/>
                    </a:cubicBezTo>
                    <a:lnTo>
                      <a:pt x="262" y="757"/>
                    </a:lnTo>
                    <a:lnTo>
                      <a:pt x="257" y="762"/>
                    </a:lnTo>
                    <a:cubicBezTo>
                      <a:pt x="257" y="762"/>
                      <a:pt x="251" y="762"/>
                      <a:pt x="244" y="768"/>
                    </a:cubicBezTo>
                    <a:cubicBezTo>
                      <a:pt x="232" y="774"/>
                      <a:pt x="227" y="781"/>
                      <a:pt x="215" y="787"/>
                    </a:cubicBezTo>
                    <a:cubicBezTo>
                      <a:pt x="202" y="793"/>
                      <a:pt x="191" y="793"/>
                      <a:pt x="185" y="798"/>
                    </a:cubicBezTo>
                    <a:lnTo>
                      <a:pt x="179" y="798"/>
                    </a:lnTo>
                    <a:lnTo>
                      <a:pt x="161" y="781"/>
                    </a:lnTo>
                    <a:cubicBezTo>
                      <a:pt x="155" y="774"/>
                      <a:pt x="149" y="762"/>
                      <a:pt x="144" y="762"/>
                    </a:cubicBezTo>
                    <a:lnTo>
                      <a:pt x="144" y="757"/>
                    </a:lnTo>
                    <a:cubicBezTo>
                      <a:pt x="149" y="751"/>
                      <a:pt x="149" y="738"/>
                      <a:pt x="155" y="727"/>
                    </a:cubicBezTo>
                    <a:cubicBezTo>
                      <a:pt x="161" y="715"/>
                      <a:pt x="167" y="710"/>
                      <a:pt x="172" y="697"/>
                    </a:cubicBezTo>
                    <a:cubicBezTo>
                      <a:pt x="172" y="691"/>
                      <a:pt x="179" y="685"/>
                      <a:pt x="179" y="685"/>
                    </a:cubicBezTo>
                    <a:lnTo>
                      <a:pt x="185" y="680"/>
                    </a:lnTo>
                    <a:lnTo>
                      <a:pt x="172" y="655"/>
                    </a:lnTo>
                    <a:lnTo>
                      <a:pt x="167" y="650"/>
                    </a:lnTo>
                    <a:lnTo>
                      <a:pt x="161" y="644"/>
                    </a:lnTo>
                    <a:lnTo>
                      <a:pt x="161" y="638"/>
                    </a:lnTo>
                    <a:lnTo>
                      <a:pt x="149" y="614"/>
                    </a:lnTo>
                    <a:lnTo>
                      <a:pt x="89" y="614"/>
                    </a:lnTo>
                    <a:cubicBezTo>
                      <a:pt x="78" y="614"/>
                      <a:pt x="65" y="614"/>
                      <a:pt x="54" y="608"/>
                    </a:cubicBezTo>
                    <a:cubicBezTo>
                      <a:pt x="54" y="602"/>
                      <a:pt x="48" y="595"/>
                      <a:pt x="48" y="584"/>
                    </a:cubicBezTo>
                    <a:cubicBezTo>
                      <a:pt x="48" y="578"/>
                      <a:pt x="42" y="572"/>
                      <a:pt x="42" y="567"/>
                    </a:cubicBezTo>
                    <a:lnTo>
                      <a:pt x="42" y="554"/>
                    </a:lnTo>
                    <a:cubicBezTo>
                      <a:pt x="54" y="548"/>
                      <a:pt x="59" y="542"/>
                      <a:pt x="72" y="537"/>
                    </a:cubicBezTo>
                    <a:cubicBezTo>
                      <a:pt x="78" y="531"/>
                      <a:pt x="78" y="531"/>
                      <a:pt x="84" y="524"/>
                    </a:cubicBezTo>
                    <a:cubicBezTo>
                      <a:pt x="89" y="524"/>
                      <a:pt x="95" y="518"/>
                      <a:pt x="95" y="518"/>
                    </a:cubicBezTo>
                    <a:lnTo>
                      <a:pt x="108" y="512"/>
                    </a:lnTo>
                    <a:lnTo>
                      <a:pt x="119" y="507"/>
                    </a:lnTo>
                    <a:lnTo>
                      <a:pt x="119" y="495"/>
                    </a:lnTo>
                    <a:lnTo>
                      <a:pt x="119" y="482"/>
                    </a:lnTo>
                    <a:lnTo>
                      <a:pt x="119" y="471"/>
                    </a:lnTo>
                    <a:lnTo>
                      <a:pt x="119" y="459"/>
                    </a:lnTo>
                    <a:lnTo>
                      <a:pt x="119" y="447"/>
                    </a:lnTo>
                    <a:lnTo>
                      <a:pt x="119" y="435"/>
                    </a:lnTo>
                    <a:lnTo>
                      <a:pt x="108" y="429"/>
                    </a:lnTo>
                    <a:cubicBezTo>
                      <a:pt x="108" y="429"/>
                      <a:pt x="108" y="424"/>
                      <a:pt x="95" y="424"/>
                    </a:cubicBezTo>
                    <a:cubicBezTo>
                      <a:pt x="95" y="417"/>
                      <a:pt x="89" y="417"/>
                      <a:pt x="84" y="417"/>
                    </a:cubicBezTo>
                    <a:lnTo>
                      <a:pt x="72" y="405"/>
                    </a:lnTo>
                    <a:cubicBezTo>
                      <a:pt x="59" y="399"/>
                      <a:pt x="54" y="394"/>
                      <a:pt x="42" y="388"/>
                    </a:cubicBezTo>
                    <a:lnTo>
                      <a:pt x="42" y="381"/>
                    </a:lnTo>
                    <a:lnTo>
                      <a:pt x="42" y="375"/>
                    </a:lnTo>
                    <a:cubicBezTo>
                      <a:pt x="42" y="369"/>
                      <a:pt x="48" y="364"/>
                      <a:pt x="48" y="358"/>
                    </a:cubicBezTo>
                    <a:cubicBezTo>
                      <a:pt x="48" y="345"/>
                      <a:pt x="54" y="339"/>
                      <a:pt x="54" y="334"/>
                    </a:cubicBezTo>
                    <a:lnTo>
                      <a:pt x="54" y="328"/>
                    </a:lnTo>
                    <a:lnTo>
                      <a:pt x="149" y="328"/>
                    </a:lnTo>
                    <a:lnTo>
                      <a:pt x="161" y="304"/>
                    </a:lnTo>
                    <a:lnTo>
                      <a:pt x="161" y="298"/>
                    </a:lnTo>
                    <a:lnTo>
                      <a:pt x="167" y="292"/>
                    </a:lnTo>
                    <a:cubicBezTo>
                      <a:pt x="167" y="286"/>
                      <a:pt x="172" y="286"/>
                      <a:pt x="172" y="286"/>
                    </a:cubicBezTo>
                    <a:lnTo>
                      <a:pt x="185" y="262"/>
                    </a:lnTo>
                    <a:lnTo>
                      <a:pt x="179" y="256"/>
                    </a:lnTo>
                    <a:cubicBezTo>
                      <a:pt x="179" y="256"/>
                      <a:pt x="172" y="251"/>
                      <a:pt x="172" y="245"/>
                    </a:cubicBezTo>
                    <a:cubicBezTo>
                      <a:pt x="167" y="232"/>
                      <a:pt x="161" y="226"/>
                      <a:pt x="155" y="215"/>
                    </a:cubicBezTo>
                    <a:cubicBezTo>
                      <a:pt x="149" y="202"/>
                      <a:pt x="149" y="191"/>
                      <a:pt x="144" y="185"/>
                    </a:cubicBezTo>
                    <a:lnTo>
                      <a:pt x="144" y="179"/>
                    </a:lnTo>
                    <a:cubicBezTo>
                      <a:pt x="149" y="174"/>
                      <a:pt x="155" y="166"/>
                      <a:pt x="161" y="161"/>
                    </a:cubicBezTo>
                    <a:cubicBezTo>
                      <a:pt x="167" y="155"/>
                      <a:pt x="172" y="144"/>
                      <a:pt x="179" y="144"/>
                    </a:cubicBezTo>
                    <a:lnTo>
                      <a:pt x="185" y="144"/>
                    </a:lnTo>
                    <a:cubicBezTo>
                      <a:pt x="191" y="149"/>
                      <a:pt x="202" y="149"/>
                      <a:pt x="215" y="155"/>
                    </a:cubicBezTo>
                    <a:cubicBezTo>
                      <a:pt x="227" y="161"/>
                      <a:pt x="232" y="166"/>
                      <a:pt x="244" y="174"/>
                    </a:cubicBezTo>
                    <a:cubicBezTo>
                      <a:pt x="251" y="174"/>
                      <a:pt x="257" y="179"/>
                      <a:pt x="257" y="179"/>
                    </a:cubicBezTo>
                    <a:lnTo>
                      <a:pt x="262" y="185"/>
                    </a:lnTo>
                    <a:lnTo>
                      <a:pt x="287" y="174"/>
                    </a:lnTo>
                    <a:cubicBezTo>
                      <a:pt x="287" y="166"/>
                      <a:pt x="287" y="166"/>
                      <a:pt x="292" y="166"/>
                    </a:cubicBezTo>
                    <a:lnTo>
                      <a:pt x="298" y="161"/>
                    </a:lnTo>
                    <a:lnTo>
                      <a:pt x="304" y="161"/>
                    </a:lnTo>
                    <a:lnTo>
                      <a:pt x="328" y="149"/>
                    </a:lnTo>
                    <a:lnTo>
                      <a:pt x="328" y="138"/>
                    </a:lnTo>
                    <a:lnTo>
                      <a:pt x="328" y="125"/>
                    </a:lnTo>
                    <a:lnTo>
                      <a:pt x="328" y="89"/>
                    </a:lnTo>
                    <a:lnTo>
                      <a:pt x="328" y="53"/>
                    </a:lnTo>
                    <a:lnTo>
                      <a:pt x="334" y="53"/>
                    </a:lnTo>
                    <a:cubicBezTo>
                      <a:pt x="340" y="53"/>
                      <a:pt x="345" y="48"/>
                      <a:pt x="351" y="48"/>
                    </a:cubicBezTo>
                    <a:lnTo>
                      <a:pt x="358" y="48"/>
                    </a:lnTo>
                    <a:cubicBezTo>
                      <a:pt x="364" y="42"/>
                      <a:pt x="370" y="42"/>
                      <a:pt x="375" y="42"/>
                    </a:cubicBezTo>
                    <a:lnTo>
                      <a:pt x="387" y="42"/>
                    </a:lnTo>
                    <a:cubicBezTo>
                      <a:pt x="394" y="48"/>
                      <a:pt x="400" y="59"/>
                      <a:pt x="405" y="72"/>
                    </a:cubicBezTo>
                    <a:cubicBezTo>
                      <a:pt x="411" y="78"/>
                      <a:pt x="411" y="78"/>
                      <a:pt x="417" y="84"/>
                    </a:cubicBezTo>
                    <a:cubicBezTo>
                      <a:pt x="417" y="89"/>
                      <a:pt x="417" y="95"/>
                      <a:pt x="422" y="95"/>
                    </a:cubicBezTo>
                    <a:cubicBezTo>
                      <a:pt x="430" y="102"/>
                      <a:pt x="430" y="108"/>
                      <a:pt x="430" y="108"/>
                    </a:cubicBezTo>
                    <a:lnTo>
                      <a:pt x="435" y="119"/>
                    </a:lnTo>
                    <a:lnTo>
                      <a:pt x="507" y="119"/>
                    </a:lnTo>
                    <a:lnTo>
                      <a:pt x="513" y="108"/>
                    </a:lnTo>
                    <a:cubicBezTo>
                      <a:pt x="513" y="108"/>
                      <a:pt x="513" y="102"/>
                      <a:pt x="518" y="95"/>
                    </a:cubicBezTo>
                    <a:cubicBezTo>
                      <a:pt x="524" y="95"/>
                      <a:pt x="524" y="89"/>
                      <a:pt x="524" y="84"/>
                    </a:cubicBezTo>
                    <a:cubicBezTo>
                      <a:pt x="530" y="78"/>
                      <a:pt x="530" y="78"/>
                      <a:pt x="537" y="72"/>
                    </a:cubicBezTo>
                    <a:cubicBezTo>
                      <a:pt x="543" y="59"/>
                      <a:pt x="548" y="48"/>
                      <a:pt x="554" y="42"/>
                    </a:cubicBezTo>
                    <a:close/>
                    <a:moveTo>
                      <a:pt x="400" y="1"/>
                    </a:moveTo>
                    <a:lnTo>
                      <a:pt x="370" y="6"/>
                    </a:lnTo>
                    <a:cubicBezTo>
                      <a:pt x="364" y="6"/>
                      <a:pt x="358" y="12"/>
                      <a:pt x="345" y="12"/>
                    </a:cubicBezTo>
                    <a:cubicBezTo>
                      <a:pt x="334" y="18"/>
                      <a:pt x="328" y="18"/>
                      <a:pt x="322" y="18"/>
                    </a:cubicBezTo>
                    <a:lnTo>
                      <a:pt x="298" y="31"/>
                    </a:lnTo>
                    <a:lnTo>
                      <a:pt x="298" y="36"/>
                    </a:lnTo>
                    <a:cubicBezTo>
                      <a:pt x="298" y="42"/>
                      <a:pt x="292" y="66"/>
                      <a:pt x="292" y="89"/>
                    </a:cubicBezTo>
                    <a:lnTo>
                      <a:pt x="292" y="125"/>
                    </a:lnTo>
                    <a:cubicBezTo>
                      <a:pt x="287" y="131"/>
                      <a:pt x="287" y="131"/>
                      <a:pt x="280" y="131"/>
                    </a:cubicBezTo>
                    <a:lnTo>
                      <a:pt x="274" y="131"/>
                    </a:lnTo>
                    <a:lnTo>
                      <a:pt x="274" y="138"/>
                    </a:lnTo>
                    <a:cubicBezTo>
                      <a:pt x="268" y="138"/>
                      <a:pt x="268" y="138"/>
                      <a:pt x="262" y="144"/>
                    </a:cubicBezTo>
                    <a:cubicBezTo>
                      <a:pt x="251" y="138"/>
                      <a:pt x="238" y="131"/>
                      <a:pt x="232" y="125"/>
                    </a:cubicBezTo>
                    <a:cubicBezTo>
                      <a:pt x="221" y="119"/>
                      <a:pt x="208" y="114"/>
                      <a:pt x="197" y="108"/>
                    </a:cubicBezTo>
                    <a:cubicBezTo>
                      <a:pt x="191" y="108"/>
                      <a:pt x="185" y="102"/>
                      <a:pt x="185" y="102"/>
                    </a:cubicBezTo>
                    <a:lnTo>
                      <a:pt x="172" y="102"/>
                    </a:lnTo>
                    <a:lnTo>
                      <a:pt x="167" y="108"/>
                    </a:lnTo>
                    <a:cubicBezTo>
                      <a:pt x="167" y="108"/>
                      <a:pt x="149" y="119"/>
                      <a:pt x="137" y="138"/>
                    </a:cubicBezTo>
                    <a:cubicBezTo>
                      <a:pt x="119" y="149"/>
                      <a:pt x="108" y="166"/>
                      <a:pt x="108" y="166"/>
                    </a:cubicBezTo>
                    <a:lnTo>
                      <a:pt x="101" y="174"/>
                    </a:lnTo>
                    <a:lnTo>
                      <a:pt x="101" y="185"/>
                    </a:lnTo>
                    <a:cubicBezTo>
                      <a:pt x="101" y="185"/>
                      <a:pt x="108" y="191"/>
                      <a:pt x="108" y="196"/>
                    </a:cubicBezTo>
                    <a:cubicBezTo>
                      <a:pt x="114" y="209"/>
                      <a:pt x="119" y="221"/>
                      <a:pt x="125" y="232"/>
                    </a:cubicBezTo>
                    <a:cubicBezTo>
                      <a:pt x="131" y="238"/>
                      <a:pt x="137" y="251"/>
                      <a:pt x="144" y="262"/>
                    </a:cubicBezTo>
                    <a:cubicBezTo>
                      <a:pt x="137" y="268"/>
                      <a:pt x="137" y="268"/>
                      <a:pt x="137" y="274"/>
                    </a:cubicBezTo>
                    <a:lnTo>
                      <a:pt x="131" y="281"/>
                    </a:lnTo>
                    <a:cubicBezTo>
                      <a:pt x="131" y="286"/>
                      <a:pt x="131" y="286"/>
                      <a:pt x="125" y="286"/>
                    </a:cubicBezTo>
                    <a:lnTo>
                      <a:pt x="125" y="292"/>
                    </a:lnTo>
                    <a:lnTo>
                      <a:pt x="89" y="292"/>
                    </a:lnTo>
                    <a:cubicBezTo>
                      <a:pt x="65" y="292"/>
                      <a:pt x="42" y="298"/>
                      <a:pt x="42" y="298"/>
                    </a:cubicBezTo>
                    <a:lnTo>
                      <a:pt x="29" y="298"/>
                    </a:lnTo>
                    <a:lnTo>
                      <a:pt x="24" y="322"/>
                    </a:lnTo>
                    <a:cubicBezTo>
                      <a:pt x="18" y="328"/>
                      <a:pt x="18" y="334"/>
                      <a:pt x="12" y="345"/>
                    </a:cubicBezTo>
                    <a:cubicBezTo>
                      <a:pt x="12" y="358"/>
                      <a:pt x="6" y="364"/>
                      <a:pt x="6" y="369"/>
                    </a:cubicBezTo>
                    <a:lnTo>
                      <a:pt x="1" y="399"/>
                    </a:lnTo>
                    <a:lnTo>
                      <a:pt x="12" y="405"/>
                    </a:lnTo>
                    <a:cubicBezTo>
                      <a:pt x="12" y="405"/>
                      <a:pt x="12" y="411"/>
                      <a:pt x="24" y="417"/>
                    </a:cubicBezTo>
                    <a:cubicBezTo>
                      <a:pt x="29" y="424"/>
                      <a:pt x="42" y="429"/>
                      <a:pt x="48" y="435"/>
                    </a:cubicBezTo>
                    <a:cubicBezTo>
                      <a:pt x="54" y="441"/>
                      <a:pt x="59" y="441"/>
                      <a:pt x="65" y="447"/>
                    </a:cubicBezTo>
                    <a:cubicBezTo>
                      <a:pt x="72" y="447"/>
                      <a:pt x="78" y="452"/>
                      <a:pt x="78" y="452"/>
                    </a:cubicBezTo>
                    <a:lnTo>
                      <a:pt x="84" y="452"/>
                    </a:lnTo>
                    <a:lnTo>
                      <a:pt x="84" y="459"/>
                    </a:lnTo>
                    <a:lnTo>
                      <a:pt x="84" y="471"/>
                    </a:lnTo>
                    <a:lnTo>
                      <a:pt x="84" y="482"/>
                    </a:lnTo>
                    <a:lnTo>
                      <a:pt x="84" y="488"/>
                    </a:lnTo>
                    <a:lnTo>
                      <a:pt x="78" y="488"/>
                    </a:lnTo>
                    <a:cubicBezTo>
                      <a:pt x="78" y="488"/>
                      <a:pt x="72" y="495"/>
                      <a:pt x="65" y="495"/>
                    </a:cubicBezTo>
                    <a:cubicBezTo>
                      <a:pt x="59" y="501"/>
                      <a:pt x="54" y="501"/>
                      <a:pt x="48" y="507"/>
                    </a:cubicBezTo>
                    <a:cubicBezTo>
                      <a:pt x="42" y="512"/>
                      <a:pt x="29" y="518"/>
                      <a:pt x="24" y="524"/>
                    </a:cubicBezTo>
                    <a:cubicBezTo>
                      <a:pt x="12" y="531"/>
                      <a:pt x="12" y="537"/>
                      <a:pt x="12" y="537"/>
                    </a:cubicBezTo>
                    <a:lnTo>
                      <a:pt x="1" y="542"/>
                    </a:lnTo>
                    <a:lnTo>
                      <a:pt x="6" y="572"/>
                    </a:lnTo>
                    <a:cubicBezTo>
                      <a:pt x="6" y="578"/>
                      <a:pt x="12" y="584"/>
                      <a:pt x="12" y="595"/>
                    </a:cubicBezTo>
                    <a:cubicBezTo>
                      <a:pt x="18" y="602"/>
                      <a:pt x="18" y="614"/>
                      <a:pt x="18" y="620"/>
                    </a:cubicBezTo>
                    <a:lnTo>
                      <a:pt x="29" y="644"/>
                    </a:lnTo>
                    <a:lnTo>
                      <a:pt x="42" y="644"/>
                    </a:lnTo>
                    <a:cubicBezTo>
                      <a:pt x="42" y="644"/>
                      <a:pt x="65" y="650"/>
                      <a:pt x="89" y="650"/>
                    </a:cubicBezTo>
                    <a:lnTo>
                      <a:pt x="125" y="650"/>
                    </a:lnTo>
                    <a:cubicBezTo>
                      <a:pt x="131" y="655"/>
                      <a:pt x="131" y="655"/>
                      <a:pt x="131" y="661"/>
                    </a:cubicBezTo>
                    <a:lnTo>
                      <a:pt x="137" y="667"/>
                    </a:lnTo>
                    <a:cubicBezTo>
                      <a:pt x="137" y="667"/>
                      <a:pt x="137" y="674"/>
                      <a:pt x="144" y="674"/>
                    </a:cubicBezTo>
                    <a:lnTo>
                      <a:pt x="144" y="680"/>
                    </a:lnTo>
                    <a:cubicBezTo>
                      <a:pt x="137" y="691"/>
                      <a:pt x="131" y="697"/>
                      <a:pt x="125" y="710"/>
                    </a:cubicBezTo>
                    <a:cubicBezTo>
                      <a:pt x="119" y="721"/>
                      <a:pt x="114" y="732"/>
                      <a:pt x="108" y="745"/>
                    </a:cubicBezTo>
                    <a:cubicBezTo>
                      <a:pt x="108" y="751"/>
                      <a:pt x="101" y="757"/>
                      <a:pt x="101" y="757"/>
                    </a:cubicBezTo>
                    <a:lnTo>
                      <a:pt x="101" y="768"/>
                    </a:lnTo>
                    <a:lnTo>
                      <a:pt x="108" y="774"/>
                    </a:lnTo>
                    <a:cubicBezTo>
                      <a:pt x="108" y="774"/>
                      <a:pt x="119" y="793"/>
                      <a:pt x="137" y="804"/>
                    </a:cubicBezTo>
                    <a:cubicBezTo>
                      <a:pt x="149" y="823"/>
                      <a:pt x="167" y="834"/>
                      <a:pt x="167" y="834"/>
                    </a:cubicBezTo>
                    <a:lnTo>
                      <a:pt x="172" y="840"/>
                    </a:lnTo>
                    <a:lnTo>
                      <a:pt x="185" y="834"/>
                    </a:lnTo>
                    <a:cubicBezTo>
                      <a:pt x="185" y="834"/>
                      <a:pt x="191" y="834"/>
                      <a:pt x="197" y="828"/>
                    </a:cubicBezTo>
                    <a:cubicBezTo>
                      <a:pt x="208" y="828"/>
                      <a:pt x="221" y="823"/>
                      <a:pt x="232" y="817"/>
                    </a:cubicBezTo>
                    <a:cubicBezTo>
                      <a:pt x="238" y="810"/>
                      <a:pt x="251" y="804"/>
                      <a:pt x="262" y="798"/>
                    </a:cubicBezTo>
                    <a:cubicBezTo>
                      <a:pt x="268" y="804"/>
                      <a:pt x="268" y="804"/>
                      <a:pt x="274" y="804"/>
                    </a:cubicBezTo>
                    <a:lnTo>
                      <a:pt x="280" y="810"/>
                    </a:lnTo>
                    <a:cubicBezTo>
                      <a:pt x="287" y="810"/>
                      <a:pt x="287" y="810"/>
                      <a:pt x="287" y="817"/>
                    </a:cubicBezTo>
                    <a:lnTo>
                      <a:pt x="292" y="817"/>
                    </a:lnTo>
                    <a:lnTo>
                      <a:pt x="292" y="853"/>
                    </a:lnTo>
                    <a:cubicBezTo>
                      <a:pt x="292" y="875"/>
                      <a:pt x="298" y="900"/>
                      <a:pt x="298" y="900"/>
                    </a:cubicBezTo>
                    <a:lnTo>
                      <a:pt x="298" y="911"/>
                    </a:lnTo>
                    <a:lnTo>
                      <a:pt x="322" y="917"/>
                    </a:lnTo>
                    <a:cubicBezTo>
                      <a:pt x="328" y="924"/>
                      <a:pt x="334" y="924"/>
                      <a:pt x="345" y="930"/>
                    </a:cubicBezTo>
                    <a:cubicBezTo>
                      <a:pt x="358" y="930"/>
                      <a:pt x="364" y="930"/>
                      <a:pt x="370" y="935"/>
                    </a:cubicBezTo>
                    <a:lnTo>
                      <a:pt x="400" y="941"/>
                    </a:lnTo>
                    <a:lnTo>
                      <a:pt x="405" y="930"/>
                    </a:lnTo>
                    <a:lnTo>
                      <a:pt x="417" y="917"/>
                    </a:lnTo>
                    <a:cubicBezTo>
                      <a:pt x="422" y="911"/>
                      <a:pt x="430" y="900"/>
                      <a:pt x="435" y="888"/>
                    </a:cubicBezTo>
                    <a:cubicBezTo>
                      <a:pt x="441" y="888"/>
                      <a:pt x="441" y="881"/>
                      <a:pt x="447" y="875"/>
                    </a:cubicBezTo>
                    <a:cubicBezTo>
                      <a:pt x="447" y="870"/>
                      <a:pt x="452" y="864"/>
                      <a:pt x="452" y="864"/>
                    </a:cubicBezTo>
                    <a:lnTo>
                      <a:pt x="452" y="858"/>
                    </a:lnTo>
                    <a:lnTo>
                      <a:pt x="488" y="858"/>
                    </a:lnTo>
                    <a:lnTo>
                      <a:pt x="488" y="864"/>
                    </a:lnTo>
                    <a:cubicBezTo>
                      <a:pt x="488" y="864"/>
                      <a:pt x="494" y="870"/>
                      <a:pt x="494" y="875"/>
                    </a:cubicBezTo>
                    <a:cubicBezTo>
                      <a:pt x="501" y="881"/>
                      <a:pt x="501" y="888"/>
                      <a:pt x="507" y="888"/>
                    </a:cubicBezTo>
                    <a:cubicBezTo>
                      <a:pt x="513" y="900"/>
                      <a:pt x="518" y="911"/>
                      <a:pt x="524" y="917"/>
                    </a:cubicBezTo>
                    <a:cubicBezTo>
                      <a:pt x="530" y="924"/>
                      <a:pt x="537" y="930"/>
                      <a:pt x="537" y="930"/>
                    </a:cubicBezTo>
                    <a:lnTo>
                      <a:pt x="543" y="941"/>
                    </a:lnTo>
                    <a:lnTo>
                      <a:pt x="573" y="935"/>
                    </a:lnTo>
                    <a:cubicBezTo>
                      <a:pt x="578" y="930"/>
                      <a:pt x="584" y="930"/>
                      <a:pt x="595" y="930"/>
                    </a:cubicBezTo>
                    <a:cubicBezTo>
                      <a:pt x="608" y="924"/>
                      <a:pt x="614" y="924"/>
                      <a:pt x="620" y="917"/>
                    </a:cubicBezTo>
                    <a:lnTo>
                      <a:pt x="644" y="911"/>
                    </a:lnTo>
                    <a:lnTo>
                      <a:pt x="644" y="900"/>
                    </a:lnTo>
                    <a:cubicBezTo>
                      <a:pt x="644" y="900"/>
                      <a:pt x="650" y="875"/>
                      <a:pt x="650" y="853"/>
                    </a:cubicBezTo>
                    <a:lnTo>
                      <a:pt x="650" y="817"/>
                    </a:lnTo>
                    <a:cubicBezTo>
                      <a:pt x="655" y="810"/>
                      <a:pt x="655" y="810"/>
                      <a:pt x="661" y="810"/>
                    </a:cubicBezTo>
                    <a:lnTo>
                      <a:pt x="667" y="804"/>
                    </a:lnTo>
                    <a:cubicBezTo>
                      <a:pt x="673" y="804"/>
                      <a:pt x="673" y="804"/>
                      <a:pt x="680" y="798"/>
                    </a:cubicBezTo>
                    <a:cubicBezTo>
                      <a:pt x="691" y="804"/>
                      <a:pt x="703" y="810"/>
                      <a:pt x="708" y="817"/>
                    </a:cubicBezTo>
                    <a:cubicBezTo>
                      <a:pt x="721" y="823"/>
                      <a:pt x="733" y="828"/>
                      <a:pt x="744" y="828"/>
                    </a:cubicBezTo>
                    <a:cubicBezTo>
                      <a:pt x="751" y="834"/>
                      <a:pt x="757" y="834"/>
                      <a:pt x="757" y="834"/>
                    </a:cubicBezTo>
                    <a:lnTo>
                      <a:pt x="768" y="840"/>
                    </a:lnTo>
                    <a:lnTo>
                      <a:pt x="774" y="834"/>
                    </a:lnTo>
                    <a:cubicBezTo>
                      <a:pt x="774" y="834"/>
                      <a:pt x="793" y="823"/>
                      <a:pt x="804" y="804"/>
                    </a:cubicBezTo>
                    <a:cubicBezTo>
                      <a:pt x="823" y="793"/>
                      <a:pt x="834" y="774"/>
                      <a:pt x="834" y="774"/>
                    </a:cubicBezTo>
                    <a:lnTo>
                      <a:pt x="840" y="768"/>
                    </a:lnTo>
                    <a:lnTo>
                      <a:pt x="840" y="757"/>
                    </a:lnTo>
                    <a:cubicBezTo>
                      <a:pt x="840" y="757"/>
                      <a:pt x="834" y="751"/>
                      <a:pt x="834" y="745"/>
                    </a:cubicBezTo>
                    <a:cubicBezTo>
                      <a:pt x="828" y="732"/>
                      <a:pt x="823" y="721"/>
                      <a:pt x="816" y="710"/>
                    </a:cubicBezTo>
                    <a:cubicBezTo>
                      <a:pt x="810" y="697"/>
                      <a:pt x="804" y="691"/>
                      <a:pt x="798" y="680"/>
                    </a:cubicBezTo>
                    <a:cubicBezTo>
                      <a:pt x="804" y="674"/>
                      <a:pt x="804" y="667"/>
                      <a:pt x="804" y="667"/>
                    </a:cubicBezTo>
                    <a:lnTo>
                      <a:pt x="810" y="661"/>
                    </a:lnTo>
                    <a:cubicBezTo>
                      <a:pt x="810" y="655"/>
                      <a:pt x="810" y="655"/>
                      <a:pt x="816" y="650"/>
                    </a:cubicBezTo>
                    <a:lnTo>
                      <a:pt x="851" y="650"/>
                    </a:lnTo>
                    <a:cubicBezTo>
                      <a:pt x="876" y="650"/>
                      <a:pt x="900" y="644"/>
                      <a:pt x="900" y="644"/>
                    </a:cubicBezTo>
                    <a:lnTo>
                      <a:pt x="911" y="644"/>
                    </a:lnTo>
                    <a:lnTo>
                      <a:pt x="917" y="620"/>
                    </a:lnTo>
                    <a:cubicBezTo>
                      <a:pt x="923" y="614"/>
                      <a:pt x="923" y="602"/>
                      <a:pt x="930" y="595"/>
                    </a:cubicBezTo>
                    <a:cubicBezTo>
                      <a:pt x="930" y="584"/>
                      <a:pt x="936" y="578"/>
                      <a:pt x="936" y="572"/>
                    </a:cubicBezTo>
                    <a:lnTo>
                      <a:pt x="941" y="542"/>
                    </a:lnTo>
                    <a:lnTo>
                      <a:pt x="930" y="537"/>
                    </a:lnTo>
                    <a:cubicBezTo>
                      <a:pt x="930" y="537"/>
                      <a:pt x="930" y="531"/>
                      <a:pt x="917" y="524"/>
                    </a:cubicBezTo>
                    <a:cubicBezTo>
                      <a:pt x="911" y="518"/>
                      <a:pt x="900" y="512"/>
                      <a:pt x="894" y="507"/>
                    </a:cubicBezTo>
                    <a:cubicBezTo>
                      <a:pt x="887" y="501"/>
                      <a:pt x="881" y="501"/>
                      <a:pt x="876" y="495"/>
                    </a:cubicBezTo>
                    <a:cubicBezTo>
                      <a:pt x="870" y="495"/>
                      <a:pt x="864" y="488"/>
                      <a:pt x="864" y="488"/>
                    </a:cubicBezTo>
                    <a:lnTo>
                      <a:pt x="858" y="488"/>
                    </a:lnTo>
                    <a:lnTo>
                      <a:pt x="858" y="482"/>
                    </a:lnTo>
                    <a:lnTo>
                      <a:pt x="858" y="471"/>
                    </a:lnTo>
                    <a:lnTo>
                      <a:pt x="858" y="459"/>
                    </a:lnTo>
                    <a:lnTo>
                      <a:pt x="858" y="452"/>
                    </a:lnTo>
                    <a:lnTo>
                      <a:pt x="864" y="452"/>
                    </a:lnTo>
                    <a:cubicBezTo>
                      <a:pt x="864" y="452"/>
                      <a:pt x="870" y="447"/>
                      <a:pt x="876" y="447"/>
                    </a:cubicBezTo>
                    <a:cubicBezTo>
                      <a:pt x="881" y="441"/>
                      <a:pt x="887" y="441"/>
                      <a:pt x="894" y="435"/>
                    </a:cubicBezTo>
                    <a:cubicBezTo>
                      <a:pt x="900" y="429"/>
                      <a:pt x="911" y="424"/>
                      <a:pt x="917" y="417"/>
                    </a:cubicBezTo>
                    <a:cubicBezTo>
                      <a:pt x="930" y="411"/>
                      <a:pt x="930" y="405"/>
                      <a:pt x="930" y="405"/>
                    </a:cubicBezTo>
                    <a:lnTo>
                      <a:pt x="941" y="399"/>
                    </a:lnTo>
                    <a:lnTo>
                      <a:pt x="936" y="369"/>
                    </a:lnTo>
                    <a:cubicBezTo>
                      <a:pt x="936" y="364"/>
                      <a:pt x="930" y="358"/>
                      <a:pt x="930" y="345"/>
                    </a:cubicBezTo>
                    <a:cubicBezTo>
                      <a:pt x="923" y="334"/>
                      <a:pt x="923" y="328"/>
                      <a:pt x="917" y="322"/>
                    </a:cubicBezTo>
                    <a:lnTo>
                      <a:pt x="911" y="298"/>
                    </a:lnTo>
                    <a:lnTo>
                      <a:pt x="900" y="298"/>
                    </a:lnTo>
                    <a:cubicBezTo>
                      <a:pt x="900" y="298"/>
                      <a:pt x="876" y="292"/>
                      <a:pt x="851" y="292"/>
                    </a:cubicBezTo>
                    <a:lnTo>
                      <a:pt x="816" y="292"/>
                    </a:lnTo>
                    <a:lnTo>
                      <a:pt x="816" y="286"/>
                    </a:lnTo>
                    <a:cubicBezTo>
                      <a:pt x="810" y="286"/>
                      <a:pt x="810" y="286"/>
                      <a:pt x="810" y="281"/>
                    </a:cubicBezTo>
                    <a:lnTo>
                      <a:pt x="804" y="274"/>
                    </a:lnTo>
                    <a:cubicBezTo>
                      <a:pt x="804" y="268"/>
                      <a:pt x="804" y="268"/>
                      <a:pt x="798" y="262"/>
                    </a:cubicBezTo>
                    <a:cubicBezTo>
                      <a:pt x="804" y="251"/>
                      <a:pt x="810" y="238"/>
                      <a:pt x="816" y="232"/>
                    </a:cubicBezTo>
                    <a:cubicBezTo>
                      <a:pt x="823" y="221"/>
                      <a:pt x="828" y="209"/>
                      <a:pt x="834" y="196"/>
                    </a:cubicBezTo>
                    <a:cubicBezTo>
                      <a:pt x="834" y="191"/>
                      <a:pt x="840" y="185"/>
                      <a:pt x="840" y="185"/>
                    </a:cubicBezTo>
                    <a:lnTo>
                      <a:pt x="840" y="174"/>
                    </a:lnTo>
                    <a:lnTo>
                      <a:pt x="834" y="166"/>
                    </a:lnTo>
                    <a:cubicBezTo>
                      <a:pt x="834" y="166"/>
                      <a:pt x="823" y="149"/>
                      <a:pt x="804" y="138"/>
                    </a:cubicBezTo>
                    <a:cubicBezTo>
                      <a:pt x="793" y="119"/>
                      <a:pt x="774" y="108"/>
                      <a:pt x="774" y="108"/>
                    </a:cubicBezTo>
                    <a:lnTo>
                      <a:pt x="768" y="102"/>
                    </a:lnTo>
                    <a:lnTo>
                      <a:pt x="757" y="102"/>
                    </a:lnTo>
                    <a:cubicBezTo>
                      <a:pt x="757" y="102"/>
                      <a:pt x="751" y="108"/>
                      <a:pt x="744" y="108"/>
                    </a:cubicBezTo>
                    <a:cubicBezTo>
                      <a:pt x="733" y="114"/>
                      <a:pt x="721" y="119"/>
                      <a:pt x="708" y="125"/>
                    </a:cubicBezTo>
                    <a:cubicBezTo>
                      <a:pt x="703" y="131"/>
                      <a:pt x="691" y="138"/>
                      <a:pt x="680" y="144"/>
                    </a:cubicBezTo>
                    <a:cubicBezTo>
                      <a:pt x="673" y="138"/>
                      <a:pt x="667" y="138"/>
                      <a:pt x="667" y="138"/>
                    </a:cubicBezTo>
                    <a:lnTo>
                      <a:pt x="667" y="131"/>
                    </a:lnTo>
                    <a:lnTo>
                      <a:pt x="661" y="131"/>
                    </a:lnTo>
                    <a:cubicBezTo>
                      <a:pt x="655" y="131"/>
                      <a:pt x="655" y="131"/>
                      <a:pt x="655" y="125"/>
                    </a:cubicBezTo>
                    <a:lnTo>
                      <a:pt x="650" y="125"/>
                    </a:lnTo>
                    <a:lnTo>
                      <a:pt x="650" y="89"/>
                    </a:lnTo>
                    <a:cubicBezTo>
                      <a:pt x="650" y="66"/>
                      <a:pt x="644" y="42"/>
                      <a:pt x="644" y="36"/>
                    </a:cubicBezTo>
                    <a:lnTo>
                      <a:pt x="644" y="31"/>
                    </a:lnTo>
                    <a:lnTo>
                      <a:pt x="620" y="18"/>
                    </a:lnTo>
                    <a:cubicBezTo>
                      <a:pt x="614" y="18"/>
                      <a:pt x="608" y="18"/>
                      <a:pt x="595" y="12"/>
                    </a:cubicBezTo>
                    <a:cubicBezTo>
                      <a:pt x="584" y="12"/>
                      <a:pt x="578" y="6"/>
                      <a:pt x="573" y="6"/>
                    </a:cubicBezTo>
                    <a:lnTo>
                      <a:pt x="543" y="1"/>
                    </a:lnTo>
                    <a:lnTo>
                      <a:pt x="537" y="12"/>
                    </a:lnTo>
                    <a:cubicBezTo>
                      <a:pt x="537" y="12"/>
                      <a:pt x="530" y="12"/>
                      <a:pt x="524" y="23"/>
                    </a:cubicBezTo>
                    <a:cubicBezTo>
                      <a:pt x="518" y="31"/>
                      <a:pt x="513" y="42"/>
                      <a:pt x="507" y="48"/>
                    </a:cubicBezTo>
                    <a:cubicBezTo>
                      <a:pt x="501" y="53"/>
                      <a:pt x="501" y="59"/>
                      <a:pt x="494" y="66"/>
                    </a:cubicBezTo>
                    <a:cubicBezTo>
                      <a:pt x="494" y="72"/>
                      <a:pt x="488" y="78"/>
                      <a:pt x="488" y="78"/>
                    </a:cubicBezTo>
                    <a:lnTo>
                      <a:pt x="488" y="84"/>
                    </a:lnTo>
                    <a:lnTo>
                      <a:pt x="452" y="84"/>
                    </a:lnTo>
                    <a:lnTo>
                      <a:pt x="452" y="78"/>
                    </a:lnTo>
                    <a:cubicBezTo>
                      <a:pt x="452" y="78"/>
                      <a:pt x="447" y="72"/>
                      <a:pt x="447" y="66"/>
                    </a:cubicBezTo>
                    <a:cubicBezTo>
                      <a:pt x="441" y="59"/>
                      <a:pt x="441" y="53"/>
                      <a:pt x="435" y="48"/>
                    </a:cubicBezTo>
                    <a:cubicBezTo>
                      <a:pt x="430" y="42"/>
                      <a:pt x="422" y="31"/>
                      <a:pt x="417" y="23"/>
                    </a:cubicBezTo>
                    <a:cubicBezTo>
                      <a:pt x="411" y="12"/>
                      <a:pt x="405" y="12"/>
                      <a:pt x="405" y="12"/>
                    </a:cubicBez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13"/>
          <p:cNvGrpSpPr/>
          <p:nvPr/>
        </p:nvGrpSpPr>
        <p:grpSpPr>
          <a:xfrm>
            <a:off x="7382075" y="1583787"/>
            <a:ext cx="1661550" cy="3442472"/>
            <a:chOff x="7382075" y="1583787"/>
            <a:chExt cx="1661550" cy="3442472"/>
          </a:xfrm>
        </p:grpSpPr>
        <p:sp>
          <p:nvSpPr>
            <p:cNvPr id="960" name="Google Shape;960;p13"/>
            <p:cNvSpPr/>
            <p:nvPr/>
          </p:nvSpPr>
          <p:spPr>
            <a:xfrm>
              <a:off x="8878925" y="2433962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13"/>
            <p:cNvGrpSpPr/>
            <p:nvPr/>
          </p:nvGrpSpPr>
          <p:grpSpPr>
            <a:xfrm>
              <a:off x="8562198" y="4940560"/>
              <a:ext cx="423708" cy="85699"/>
              <a:chOff x="2023432" y="4251819"/>
              <a:chExt cx="335584" cy="67864"/>
            </a:xfrm>
          </p:grpSpPr>
          <p:sp>
            <p:nvSpPr>
              <p:cNvPr id="962" name="Google Shape;962;p13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13"/>
            <p:cNvGrpSpPr/>
            <p:nvPr/>
          </p:nvGrpSpPr>
          <p:grpSpPr>
            <a:xfrm>
              <a:off x="8908848" y="1583787"/>
              <a:ext cx="104858" cy="105082"/>
              <a:chOff x="2089506" y="3065185"/>
              <a:chExt cx="467700" cy="468909"/>
            </a:xfrm>
          </p:grpSpPr>
          <p:sp>
            <p:nvSpPr>
              <p:cNvPr id="966" name="Google Shape;966;p13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8" name="Google Shape;968;p13"/>
            <p:cNvGrpSpPr/>
            <p:nvPr/>
          </p:nvGrpSpPr>
          <p:grpSpPr>
            <a:xfrm>
              <a:off x="8492498" y="3890437"/>
              <a:ext cx="104858" cy="105082"/>
              <a:chOff x="2089506" y="3065185"/>
              <a:chExt cx="467700" cy="468909"/>
            </a:xfrm>
          </p:grpSpPr>
          <p:sp>
            <p:nvSpPr>
              <p:cNvPr id="969" name="Google Shape;969;p13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86" extrusionOk="0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1" name="Google Shape;971;p13"/>
            <p:cNvSpPr/>
            <p:nvPr/>
          </p:nvSpPr>
          <p:spPr>
            <a:xfrm>
              <a:off x="7382075" y="4776512"/>
              <a:ext cx="164700" cy="166325"/>
            </a:xfrm>
            <a:custGeom>
              <a:avLst/>
              <a:gdLst/>
              <a:ahLst/>
              <a:cxnLst/>
              <a:rect l="l" t="t" r="r" b="b"/>
              <a:pathLst>
                <a:path w="508" h="513" extrusionOk="0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08175"/>
            <a:ext cx="66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940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5" name="Google Shape;975;p13"/>
          <p:cNvSpPr txBox="1">
            <a:spLocks noGrp="1"/>
          </p:cNvSpPr>
          <p:nvPr>
            <p:ph type="title" idx="4" hasCustomPrompt="1"/>
          </p:nvPr>
        </p:nvSpPr>
        <p:spPr>
          <a:xfrm>
            <a:off x="3151501" y="1508175"/>
            <a:ext cx="66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5" hasCustomPrompt="1"/>
          </p:nvPr>
        </p:nvSpPr>
        <p:spPr>
          <a:xfrm>
            <a:off x="3151501" y="30940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6" hasCustomPrompt="1"/>
          </p:nvPr>
        </p:nvSpPr>
        <p:spPr>
          <a:xfrm>
            <a:off x="5583003" y="1508175"/>
            <a:ext cx="66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8" name="Google Shape;978;p13"/>
          <p:cNvSpPr txBox="1">
            <a:spLocks noGrp="1"/>
          </p:cNvSpPr>
          <p:nvPr>
            <p:ph type="title" idx="7" hasCustomPrompt="1"/>
          </p:nvPr>
        </p:nvSpPr>
        <p:spPr>
          <a:xfrm>
            <a:off x="5583003" y="30940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9" name="Google Shape;979;p13"/>
          <p:cNvSpPr txBox="1">
            <a:spLocks noGrp="1"/>
          </p:cNvSpPr>
          <p:nvPr>
            <p:ph type="subTitle" idx="1"/>
          </p:nvPr>
        </p:nvSpPr>
        <p:spPr>
          <a:xfrm>
            <a:off x="720000" y="2064874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80" name="Google Shape;980;p13"/>
          <p:cNvSpPr txBox="1">
            <a:spLocks noGrp="1"/>
          </p:cNvSpPr>
          <p:nvPr>
            <p:ph type="subTitle" idx="8"/>
          </p:nvPr>
        </p:nvSpPr>
        <p:spPr>
          <a:xfrm>
            <a:off x="3151501" y="2064874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9"/>
          </p:nvPr>
        </p:nvSpPr>
        <p:spPr>
          <a:xfrm>
            <a:off x="5583003" y="2064874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subTitle" idx="13"/>
          </p:nvPr>
        </p:nvSpPr>
        <p:spPr>
          <a:xfrm>
            <a:off x="720000" y="3650750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83" name="Google Shape;983;p13"/>
          <p:cNvSpPr txBox="1">
            <a:spLocks noGrp="1"/>
          </p:cNvSpPr>
          <p:nvPr>
            <p:ph type="subTitle" idx="14"/>
          </p:nvPr>
        </p:nvSpPr>
        <p:spPr>
          <a:xfrm>
            <a:off x="3151501" y="3650750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5"/>
          </p:nvPr>
        </p:nvSpPr>
        <p:spPr>
          <a:xfrm>
            <a:off x="5583003" y="3650750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1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Deca"/>
              <a:buNone/>
              <a:defRPr sz="24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7" r:id="rId15"/>
    <p:sldLayoutId id="2147483668" r:id="rId16"/>
    <p:sldLayoutId id="214748367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7.xml"/><Relationship Id="rId7" Type="http://schemas.openxmlformats.org/officeDocument/2006/relationships/image" Target="../media/image3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35.png"/><Relationship Id="rId4" Type="http://schemas.openxmlformats.org/officeDocument/2006/relationships/tags" Target="../tags/tag21.xml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3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31.png"/><Relationship Id="rId5" Type="http://schemas.openxmlformats.org/officeDocument/2006/relationships/tags" Target="../tags/tag28.xml"/><Relationship Id="rId10" Type="http://schemas.openxmlformats.org/officeDocument/2006/relationships/image" Target="../media/image37.GIF"/><Relationship Id="rId4" Type="http://schemas.openxmlformats.org/officeDocument/2006/relationships/tags" Target="../tags/tag27.xml"/><Relationship Id="rId9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0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9.jpeg"/><Relationship Id="rId2" Type="http://schemas.openxmlformats.org/officeDocument/2006/relationships/tags" Target="../tags/tag2.xml"/><Relationship Id="rId16" Type="http://schemas.openxmlformats.org/officeDocument/2006/relationships/image" Target="../media/image8.jpeg"/><Relationship Id="rId20" Type="http://schemas.openxmlformats.org/officeDocument/2006/relationships/image" Target="../media/image12.jp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10.xml"/><Relationship Id="rId19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26"/>
          <p:cNvSpPr txBox="1">
            <a:spLocks noGrp="1"/>
          </p:cNvSpPr>
          <p:nvPr>
            <p:ph type="ctrTitle"/>
          </p:nvPr>
        </p:nvSpPr>
        <p:spPr>
          <a:xfrm>
            <a:off x="718421" y="0"/>
            <a:ext cx="6147000" cy="25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b="0" dirty="0">
                <a:ea typeface="微软雅黑" panose="020B0503020204020204" pitchFamily="34" charset="-122"/>
                <a:sym typeface="Lexend Deca SemiBold"/>
              </a:rPr>
              <a:t>‘卷卷福’</a:t>
            </a:r>
            <a:r>
              <a:rPr lang="en" sz="4800" b="0" dirty="0">
                <a:ea typeface="微软雅黑" panose="020B0503020204020204" pitchFamily="34" charset="-122"/>
                <a:sym typeface="Lexend Deca SemiBold"/>
              </a:rPr>
              <a:t> </a:t>
            </a:r>
            <a:br>
              <a:rPr lang="en" sz="4800" b="0" dirty="0">
                <a:ea typeface="微软雅黑" panose="020B0503020204020204" pitchFamily="34" charset="-122"/>
                <a:sym typeface="Lexend Deca SemiBold"/>
              </a:rPr>
            </a:br>
            <a:r>
              <a:rPr lang="en-US" altLang="zh-CN" sz="4800" b="0" dirty="0">
                <a:ea typeface="微软雅黑" panose="020B0503020204020204" pitchFamily="34" charset="-122"/>
                <a:sym typeface="Lexend Deca SemiBold"/>
              </a:rPr>
              <a:t>——</a:t>
            </a:r>
            <a:r>
              <a:rPr lang="zh-CN" altLang="en-US" sz="4800" b="0" dirty="0">
                <a:ea typeface="微软雅黑" panose="020B0503020204020204" pitchFamily="34" charset="-122"/>
                <a:sym typeface="Lexend Deca SemiBold"/>
              </a:rPr>
              <a:t>先天软工圣体队</a:t>
            </a:r>
            <a:endParaRPr sz="4800" b="0" dirty="0">
              <a:latin typeface="Lexend Deca"/>
              <a:ea typeface="微软雅黑" panose="020B0503020204020204" pitchFamily="34" charset="-122"/>
              <a:cs typeface="Lexend Deca"/>
              <a:sym typeface="Lexend Deca"/>
            </a:endParaRPr>
          </a:p>
        </p:txBody>
      </p:sp>
      <p:sp>
        <p:nvSpPr>
          <p:cNvPr id="2032" name="Google Shape;2032;p26"/>
          <p:cNvSpPr txBox="1">
            <a:spLocks noGrp="1"/>
          </p:cNvSpPr>
          <p:nvPr>
            <p:ph type="subTitle" idx="1"/>
          </p:nvPr>
        </p:nvSpPr>
        <p:spPr>
          <a:xfrm>
            <a:off x="4256625" y="4187175"/>
            <a:ext cx="4174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2024.11.1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A7758D-57D2-AD82-B649-97AEA2A4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97" y="2447060"/>
            <a:ext cx="3896591" cy="2457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>
          <a:extLst>
            <a:ext uri="{FF2B5EF4-FFF2-40B4-BE49-F238E27FC236}">
              <a16:creationId xmlns:a16="http://schemas.microsoft.com/office/drawing/2014/main" id="{425418BF-72DF-5EB5-3A64-E327E87E4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">
            <a:extLst>
              <a:ext uri="{FF2B5EF4-FFF2-40B4-BE49-F238E27FC236}">
                <a16:creationId xmlns:a16="http://schemas.microsoft.com/office/drawing/2014/main" id="{E6CD5B83-BC35-A19D-68E6-60601D59B4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634" y="77108"/>
            <a:ext cx="5795618" cy="1265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latin typeface="+mj-ea"/>
                <a:ea typeface="+mj-ea"/>
              </a:rPr>
              <a:t>UML</a:t>
            </a:r>
            <a:r>
              <a:rPr lang="zh-CN" altLang="en-US" sz="4000" b="1" dirty="0">
                <a:latin typeface="+mj-ea"/>
                <a:ea typeface="+mj-ea"/>
              </a:rPr>
              <a:t>设计图片展示</a:t>
            </a:r>
            <a:endParaRPr sz="4000" b="1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4A38DC-5967-59A5-996D-A781F8F575EE}"/>
              </a:ext>
            </a:extLst>
          </p:cNvPr>
          <p:cNvSpPr txBox="1"/>
          <p:nvPr/>
        </p:nvSpPr>
        <p:spPr>
          <a:xfrm>
            <a:off x="6475368" y="4164784"/>
            <a:ext cx="81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协作图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82C3EE-EBB6-5809-84EF-0EAF0BB8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" y="1425543"/>
            <a:ext cx="4795405" cy="2292414"/>
          </a:xfrm>
          <a:prstGeom prst="rect">
            <a:avLst/>
          </a:prstGeom>
        </p:spPr>
      </p:pic>
      <p:pic>
        <p:nvPicPr>
          <p:cNvPr id="4" name="图片占位符 15">
            <a:extLst>
              <a:ext uri="{FF2B5EF4-FFF2-40B4-BE49-F238E27FC236}">
                <a16:creationId xmlns:a16="http://schemas.microsoft.com/office/drawing/2014/main" id="{820CA56B-246F-61BE-8CD3-1F978558B07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l="6698" r="6698"/>
          <a:stretch>
            <a:fillRect/>
          </a:stretch>
        </p:blipFill>
        <p:spPr>
          <a:xfrm>
            <a:off x="0" y="0"/>
            <a:ext cx="1494716" cy="1726672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3126A1-5742-A141-5CF9-4B7B8DD42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27" y="1425543"/>
            <a:ext cx="3538105" cy="22924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7F4BA1-AB9A-451B-3F6A-1753537D1645}"/>
              </a:ext>
            </a:extLst>
          </p:cNvPr>
          <p:cNvSpPr txBox="1"/>
          <p:nvPr/>
        </p:nvSpPr>
        <p:spPr>
          <a:xfrm>
            <a:off x="2361096" y="4285233"/>
            <a:ext cx="81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活动图</a:t>
            </a:r>
          </a:p>
        </p:txBody>
      </p:sp>
    </p:spTree>
    <p:extLst>
      <p:ext uri="{BB962C8B-B14F-4D97-AF65-F5344CB8AC3E}">
        <p14:creationId xmlns:p14="http://schemas.microsoft.com/office/powerpoint/2010/main" val="21540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​：圆角 138" title="里程碑图形">
            <a:extLst>
              <a:ext uri="{FF2B5EF4-FFF2-40B4-BE49-F238E27FC236}">
                <a16:creationId xmlns:a16="http://schemas.microsoft.com/office/drawing/2014/main" id="{CC3FD69B-1425-1553-46D9-7F3627D966D2}"/>
              </a:ext>
            </a:extLst>
          </p:cNvPr>
          <p:cNvSpPr/>
          <p:nvPr/>
        </p:nvSpPr>
        <p:spPr>
          <a:xfrm>
            <a:off x="5593593" y="2987403"/>
            <a:ext cx="2804585" cy="1535688"/>
          </a:xfrm>
          <a:prstGeom prst="roundRect">
            <a:avLst>
              <a:gd name="adj" fmla="val 50000"/>
            </a:avLst>
          </a:prstGeom>
          <a:solidFill>
            <a:srgbClr val="ED7C7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highlight>
                <a:srgbClr val="008080"/>
              </a:highlight>
            </a:endParaRPr>
          </a:p>
        </p:txBody>
      </p:sp>
      <p:sp>
        <p:nvSpPr>
          <p:cNvPr id="13" name="矩形​：圆角 138" title="里程碑图形">
            <a:extLst>
              <a:ext uri="{FF2B5EF4-FFF2-40B4-BE49-F238E27FC236}">
                <a16:creationId xmlns:a16="http://schemas.microsoft.com/office/drawing/2014/main" id="{2A9BA94C-1714-D8B1-E5FB-30C2110A52D3}"/>
              </a:ext>
            </a:extLst>
          </p:cNvPr>
          <p:cNvSpPr/>
          <p:nvPr/>
        </p:nvSpPr>
        <p:spPr>
          <a:xfrm>
            <a:off x="5593593" y="1273257"/>
            <a:ext cx="2804585" cy="1535688"/>
          </a:xfrm>
          <a:prstGeom prst="roundRect">
            <a:avLst>
              <a:gd name="adj" fmla="val 50000"/>
            </a:avLst>
          </a:prstGeom>
          <a:solidFill>
            <a:srgbClr val="ECAEA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highlight>
                <a:srgbClr val="008080"/>
              </a:highlight>
            </a:endParaRPr>
          </a:p>
        </p:txBody>
      </p:sp>
      <p:sp>
        <p:nvSpPr>
          <p:cNvPr id="12" name="矩形​：圆角 138" title="里程碑图形">
            <a:extLst>
              <a:ext uri="{FF2B5EF4-FFF2-40B4-BE49-F238E27FC236}">
                <a16:creationId xmlns:a16="http://schemas.microsoft.com/office/drawing/2014/main" id="{71690405-7E31-55FE-D176-E4FB73C362F0}"/>
              </a:ext>
            </a:extLst>
          </p:cNvPr>
          <p:cNvSpPr/>
          <p:nvPr/>
        </p:nvSpPr>
        <p:spPr>
          <a:xfrm>
            <a:off x="2393043" y="2987403"/>
            <a:ext cx="2804585" cy="1535688"/>
          </a:xfrm>
          <a:prstGeom prst="roundRect">
            <a:avLst>
              <a:gd name="adj" fmla="val 50000"/>
            </a:avLst>
          </a:prstGeom>
          <a:solidFill>
            <a:srgbClr val="A1C1B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highlight>
                <a:srgbClr val="008080"/>
              </a:highlight>
            </a:endParaRPr>
          </a:p>
        </p:txBody>
      </p:sp>
      <p:sp>
        <p:nvSpPr>
          <p:cNvPr id="11" name="矩形​：圆角 138" title="里程碑图形">
            <a:extLst>
              <a:ext uri="{FF2B5EF4-FFF2-40B4-BE49-F238E27FC236}">
                <a16:creationId xmlns:a16="http://schemas.microsoft.com/office/drawing/2014/main" id="{3DEBFE3D-E2FD-4045-5731-7539B0AACEE6}"/>
              </a:ext>
            </a:extLst>
          </p:cNvPr>
          <p:cNvSpPr/>
          <p:nvPr/>
        </p:nvSpPr>
        <p:spPr>
          <a:xfrm>
            <a:off x="2393043" y="1309623"/>
            <a:ext cx="2804585" cy="1535688"/>
          </a:xfrm>
          <a:prstGeom prst="roundRect">
            <a:avLst>
              <a:gd name="adj" fmla="val 50000"/>
            </a:avLst>
          </a:prstGeom>
          <a:solidFill>
            <a:srgbClr val="ADBA9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highlight>
                <a:srgbClr val="008080"/>
              </a:highlight>
            </a:endParaRPr>
          </a:p>
        </p:txBody>
      </p:sp>
      <p:sp>
        <p:nvSpPr>
          <p:cNvPr id="2176" name="Google Shape;2176;p34"/>
          <p:cNvSpPr txBox="1">
            <a:spLocks noGrp="1"/>
          </p:cNvSpPr>
          <p:nvPr>
            <p:ph type="title"/>
          </p:nvPr>
        </p:nvSpPr>
        <p:spPr>
          <a:xfrm>
            <a:off x="2725628" y="263232"/>
            <a:ext cx="5299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latin typeface="+mj-ea"/>
                <a:ea typeface="+mj-ea"/>
              </a:rPr>
              <a:t>二</a:t>
            </a:r>
            <a:r>
              <a:rPr lang="en-US" altLang="zh-CN" sz="4000" b="1" dirty="0">
                <a:latin typeface="+mj-ea"/>
                <a:ea typeface="+mj-ea"/>
              </a:rPr>
              <a:t>.</a:t>
            </a:r>
            <a:r>
              <a:rPr lang="zh-CN" altLang="en-US" sz="4000" b="1" dirty="0">
                <a:latin typeface="+mj-ea"/>
                <a:ea typeface="+mj-ea"/>
              </a:rPr>
              <a:t>主要功能模块介绍</a:t>
            </a:r>
            <a:endParaRPr sz="4000" b="1" dirty="0">
              <a:latin typeface="+mj-ea"/>
              <a:ea typeface="+mj-ea"/>
            </a:endParaRPr>
          </a:p>
        </p:txBody>
      </p:sp>
      <p:sp>
        <p:nvSpPr>
          <p:cNvPr id="2178" name="Google Shape;2178;p34"/>
          <p:cNvSpPr txBox="1">
            <a:spLocks noGrp="1"/>
          </p:cNvSpPr>
          <p:nvPr>
            <p:ph type="subTitle" idx="2"/>
          </p:nvPr>
        </p:nvSpPr>
        <p:spPr>
          <a:xfrm>
            <a:off x="5763787" y="1749048"/>
            <a:ext cx="2469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16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包含系统内所有已上传的学习资料供学生使用，并提供</a:t>
            </a:r>
            <a:r>
              <a:rPr lang="en-US" altLang="zh-CN" sz="16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16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交互功能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9" name="Google Shape;2179;p34"/>
          <p:cNvSpPr txBox="1">
            <a:spLocks noGrp="1"/>
          </p:cNvSpPr>
          <p:nvPr>
            <p:ph type="subTitle" idx="3"/>
          </p:nvPr>
        </p:nvSpPr>
        <p:spPr>
          <a:xfrm>
            <a:off x="2544079" y="1749048"/>
            <a:ext cx="2469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18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接入大语言模型，用户可与</a:t>
            </a:r>
            <a:r>
              <a:rPr lang="en-US" altLang="zh-CN" sz="18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18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助手小福进行对话获得帮助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0" name="Google Shape;2180;p34"/>
          <p:cNvSpPr txBox="1">
            <a:spLocks noGrp="1"/>
          </p:cNvSpPr>
          <p:nvPr>
            <p:ph type="subTitle" idx="4"/>
          </p:nvPr>
        </p:nvSpPr>
        <p:spPr>
          <a:xfrm>
            <a:off x="2618015" y="3362085"/>
            <a:ext cx="2469600" cy="1059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16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以求助帖和资料分享为核心，</a:t>
            </a:r>
            <a:r>
              <a:rPr lang="zh-CN" altLang="en-US" sz="1600" dirty="0">
                <a:solidFill>
                  <a:srgbClr val="14151A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促进学生之间的学习资源共享、学术交流和社区互动</a:t>
            </a:r>
            <a:endParaRPr lang="zh-CN" altLang="en-US" sz="16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2" name="Google Shape;2182;p34"/>
          <p:cNvSpPr txBox="1">
            <a:spLocks noGrp="1"/>
          </p:cNvSpPr>
          <p:nvPr>
            <p:ph type="subTitle" idx="8"/>
          </p:nvPr>
        </p:nvSpPr>
        <p:spPr>
          <a:xfrm>
            <a:off x="5763786" y="1419861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资料库</a:t>
            </a:r>
            <a:endParaRPr dirty="0"/>
          </a:p>
        </p:txBody>
      </p:sp>
      <p:sp>
        <p:nvSpPr>
          <p:cNvPr id="2183" name="Google Shape;2183;p34"/>
          <p:cNvSpPr txBox="1">
            <a:spLocks noGrp="1"/>
          </p:cNvSpPr>
          <p:nvPr>
            <p:ph type="subTitle" idx="9"/>
          </p:nvPr>
        </p:nvSpPr>
        <p:spPr>
          <a:xfrm>
            <a:off x="5761387" y="3138135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</a:t>
            </a:r>
            <a:r>
              <a:rPr lang="zh-CN" altLang="en-US" dirty="0"/>
              <a:t>助手</a:t>
            </a:r>
            <a:endParaRPr dirty="0"/>
          </a:p>
        </p:txBody>
      </p:sp>
      <p:sp>
        <p:nvSpPr>
          <p:cNvPr id="2184" name="Google Shape;2184;p34"/>
          <p:cNvSpPr txBox="1">
            <a:spLocks noGrp="1"/>
          </p:cNvSpPr>
          <p:nvPr>
            <p:ph type="subTitle" idx="5"/>
          </p:nvPr>
        </p:nvSpPr>
        <p:spPr>
          <a:xfrm>
            <a:off x="5761390" y="3467322"/>
            <a:ext cx="2469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16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接入大语言模型，用户可与</a:t>
            </a:r>
            <a:r>
              <a:rPr lang="en-US" altLang="zh-CN" sz="16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16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助手小福进行对话获得帮助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6" name="Google Shape;2186;p34"/>
          <p:cNvSpPr txBox="1">
            <a:spLocks noGrp="1"/>
          </p:cNvSpPr>
          <p:nvPr>
            <p:ph type="subTitle" idx="13"/>
          </p:nvPr>
        </p:nvSpPr>
        <p:spPr>
          <a:xfrm>
            <a:off x="2673723" y="1419861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我的</a:t>
            </a:r>
            <a:endParaRPr dirty="0"/>
          </a:p>
        </p:txBody>
      </p:sp>
      <p:sp>
        <p:nvSpPr>
          <p:cNvPr id="2187" name="Google Shape;2187;p34"/>
          <p:cNvSpPr txBox="1">
            <a:spLocks noGrp="1"/>
          </p:cNvSpPr>
          <p:nvPr>
            <p:ph type="subTitle" idx="14"/>
          </p:nvPr>
        </p:nvSpPr>
        <p:spPr>
          <a:xfrm>
            <a:off x="2725628" y="3024423"/>
            <a:ext cx="24720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社区</a:t>
            </a:r>
            <a:endParaRPr dirty="0"/>
          </a:p>
        </p:txBody>
      </p:sp>
      <p:pic>
        <p:nvPicPr>
          <p:cNvPr id="15" name="图片占位符 15">
            <a:extLst>
              <a:ext uri="{FF2B5EF4-FFF2-40B4-BE49-F238E27FC236}">
                <a16:creationId xmlns:a16="http://schemas.microsoft.com/office/drawing/2014/main" id="{6F36A115-54F1-F7E5-7F5E-C0893426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98" r="6698"/>
          <a:stretch>
            <a:fillRect/>
          </a:stretch>
        </p:blipFill>
        <p:spPr>
          <a:xfrm>
            <a:off x="0" y="0"/>
            <a:ext cx="1760402" cy="203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Vert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ACB78-374E-0A96-3146-80FB1E9D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73" y="445891"/>
            <a:ext cx="7559390" cy="572700"/>
          </a:xfrm>
        </p:spPr>
        <p:txBody>
          <a:bodyPr/>
          <a:lstStyle/>
          <a:p>
            <a:r>
              <a:rPr lang="zh-CN" altLang="en-US" sz="4000" b="1" dirty="0">
                <a:latin typeface="+mj-ea"/>
                <a:ea typeface="+mj-ea"/>
              </a:rPr>
              <a:t>下面简要看四个模块的详细介绍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29A56E4-84C9-2128-A3EF-5321C472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8" y="1595005"/>
            <a:ext cx="4307896" cy="322637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10488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771FE522-097A-9781-2BAB-57D0084B3E24}"/>
              </a:ext>
            </a:extLst>
          </p:cNvPr>
          <p:cNvSpPr txBox="1"/>
          <p:nvPr/>
        </p:nvSpPr>
        <p:spPr>
          <a:xfrm>
            <a:off x="2488623" y="229645"/>
            <a:ext cx="425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+mj-ea"/>
                <a:ea typeface="+mj-ea"/>
              </a:rPr>
              <a:t>1.</a:t>
            </a:r>
            <a:r>
              <a:rPr lang="zh-CN" altLang="en-US" sz="4000" b="1" dirty="0">
                <a:latin typeface="+mj-ea"/>
                <a:ea typeface="+mj-ea"/>
              </a:rPr>
              <a:t>模块</a:t>
            </a:r>
            <a:r>
              <a:rPr lang="en-US" altLang="zh-CN" sz="4000" b="1" dirty="0">
                <a:latin typeface="+mj-ea"/>
                <a:ea typeface="+mj-ea"/>
              </a:rPr>
              <a:t>:</a:t>
            </a:r>
            <a:r>
              <a:rPr lang="zh-CN" altLang="en-US" sz="4000" b="1" dirty="0">
                <a:latin typeface="+mj-ea"/>
                <a:ea typeface="+mj-ea"/>
              </a:rPr>
              <a:t>“我的”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58AB849F-97EC-9544-079F-49C51B65A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50641"/>
              </p:ext>
            </p:extLst>
          </p:nvPr>
        </p:nvGraphicFramePr>
        <p:xfrm>
          <a:off x="1000125" y="1014413"/>
          <a:ext cx="6757989" cy="3509262"/>
        </p:xfrm>
        <a:graphic>
          <a:graphicData uri="http://schemas.openxmlformats.org/drawingml/2006/table">
            <a:tbl>
              <a:tblPr/>
              <a:tblGrid>
                <a:gridCol w="909057">
                  <a:extLst>
                    <a:ext uri="{9D8B030D-6E8A-4147-A177-3AD203B41FA5}">
                      <a16:colId xmlns:a16="http://schemas.microsoft.com/office/drawing/2014/main" val="318659810"/>
                    </a:ext>
                  </a:extLst>
                </a:gridCol>
                <a:gridCol w="1008953">
                  <a:extLst>
                    <a:ext uri="{9D8B030D-6E8A-4147-A177-3AD203B41FA5}">
                      <a16:colId xmlns:a16="http://schemas.microsoft.com/office/drawing/2014/main" val="1985013480"/>
                    </a:ext>
                  </a:extLst>
                </a:gridCol>
                <a:gridCol w="4839979">
                  <a:extLst>
                    <a:ext uri="{9D8B030D-6E8A-4147-A177-3AD203B41FA5}">
                      <a16:colId xmlns:a16="http://schemas.microsoft.com/office/drawing/2014/main" val="1219620663"/>
                    </a:ext>
                  </a:extLst>
                </a:gridCol>
              </a:tblGrid>
              <a:tr h="2368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功能模块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子模块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说明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80272"/>
                  </a:ext>
                </a:extLst>
              </a:tr>
              <a:tr h="478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我的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个人信息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用户可以查看和修改自己的个人信息。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711848"/>
                  </a:ext>
                </a:extLst>
              </a:tr>
              <a:tr h="4589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4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发布中心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用户可以查看自己已发布的资源。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011706"/>
                  </a:ext>
                </a:extLst>
              </a:tr>
              <a:tr h="4589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4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我的下载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用户可以查看自己下载的资源。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101426"/>
                  </a:ext>
                </a:extLst>
              </a:tr>
              <a:tr h="4589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4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我的收藏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用户可以查看自己收藏的资源。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339539"/>
                  </a:ext>
                </a:extLst>
              </a:tr>
              <a:tr h="4788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4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上传文件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用户可以上传学习资源并获得相应的福币奖励。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926289"/>
                  </a:ext>
                </a:extLst>
              </a:tr>
              <a:tr h="4589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4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反馈与帮助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用户可以对</a:t>
                      </a:r>
                      <a:r>
                        <a:rPr lang="en-US" altLang="zh-CN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app</a:t>
                      </a: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的使用感受进行反馈。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411702"/>
                  </a:ext>
                </a:extLst>
              </a:tr>
              <a:tr h="4788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4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夜间模式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用户可以打开夜间模式以减少眼睛疲劳。</a:t>
                      </a:r>
                    </a:p>
                  </a:txBody>
                  <a:tcPr marL="14195" marR="14195" marT="7098" marB="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950355"/>
                  </a:ext>
                </a:extLst>
              </a:tr>
            </a:tbl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:a16="http://schemas.microsoft.com/office/drawing/2014/main" id="{ED80B302-FCEF-1FD3-68AF-FF1916B9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762" y="3386137"/>
            <a:ext cx="1830238" cy="1704975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6564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F9ACF-C617-AE5F-A94C-C6A94F6A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38596824-8375-4360-F861-A33110F16EE8}"/>
              </a:ext>
            </a:extLst>
          </p:cNvPr>
          <p:cNvSpPr txBox="1"/>
          <p:nvPr/>
        </p:nvSpPr>
        <p:spPr>
          <a:xfrm>
            <a:off x="1551492" y="96296"/>
            <a:ext cx="6041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+mj-ea"/>
                <a:ea typeface="+mj-ea"/>
              </a:rPr>
              <a:t>2.</a:t>
            </a:r>
            <a:r>
              <a:rPr lang="zh-CN" altLang="en-US" sz="4000" b="1" dirty="0">
                <a:latin typeface="+mj-ea"/>
                <a:ea typeface="+mj-ea"/>
              </a:rPr>
              <a:t>模块</a:t>
            </a:r>
            <a:r>
              <a:rPr lang="en-US" altLang="zh-CN" sz="4000" b="1" dirty="0">
                <a:latin typeface="+mj-ea"/>
                <a:ea typeface="+mj-ea"/>
              </a:rPr>
              <a:t>:</a:t>
            </a:r>
            <a:r>
              <a:rPr lang="zh-CN" altLang="en-US" sz="4000" b="1" dirty="0">
                <a:latin typeface="+mj-ea"/>
                <a:ea typeface="+mj-ea"/>
              </a:rPr>
              <a:t>“社区”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5EAEC6D-7D0F-9019-A796-AB3FA7623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94929"/>
              </p:ext>
            </p:extLst>
          </p:nvPr>
        </p:nvGraphicFramePr>
        <p:xfrm>
          <a:off x="727364" y="943008"/>
          <a:ext cx="8016587" cy="3777518"/>
        </p:xfrm>
        <a:graphic>
          <a:graphicData uri="http://schemas.openxmlformats.org/drawingml/2006/table">
            <a:tbl>
              <a:tblPr/>
              <a:tblGrid>
                <a:gridCol w="836468">
                  <a:extLst>
                    <a:ext uri="{9D8B030D-6E8A-4147-A177-3AD203B41FA5}">
                      <a16:colId xmlns:a16="http://schemas.microsoft.com/office/drawing/2014/main" val="3725094773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val="2311133154"/>
                    </a:ext>
                  </a:extLst>
                </a:gridCol>
                <a:gridCol w="6203373">
                  <a:extLst>
                    <a:ext uri="{9D8B030D-6E8A-4147-A177-3AD203B41FA5}">
                      <a16:colId xmlns:a16="http://schemas.microsoft.com/office/drawing/2014/main" val="4068759237"/>
                    </a:ext>
                  </a:extLst>
                </a:gridCol>
              </a:tblGrid>
              <a:tr h="1766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effectLst/>
                        </a:rPr>
                        <a:t>功能模块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effectLst/>
                        </a:rPr>
                        <a:t>子模块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dirty="0">
                          <a:effectLst/>
                        </a:rPr>
                        <a:t>说明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110887"/>
                  </a:ext>
                </a:extLst>
              </a:tr>
              <a:tr h="7338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社区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浏览求助帖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用户可以查看其他用户发布的求助帖，并提供自己的历年卷资源以获得福币奖励</a:t>
                      </a:r>
                      <a:r>
                        <a:rPr lang="zh-CN" altLang="en-US" sz="1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。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61458"/>
                  </a:ext>
                </a:extLst>
              </a:tr>
              <a:tr h="733813">
                <a:tc>
                  <a:txBody>
                    <a:bodyPr/>
                    <a:lstStyle/>
                    <a:p>
                      <a:endParaRPr lang="zh-CN" altLang="en-US" sz="800">
                        <a:effectLst/>
                      </a:endParaRP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发布求助帖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用户可以使用福币作为悬赏，发布求助帖以获取其他用户分享的历年卷资源。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348141"/>
                  </a:ext>
                </a:extLst>
              </a:tr>
              <a:tr h="733813">
                <a:tc>
                  <a:txBody>
                    <a:bodyPr/>
                    <a:lstStyle/>
                    <a:p>
                      <a:endParaRPr lang="zh-CN" altLang="en-US" sz="800" dirty="0">
                        <a:effectLst/>
                      </a:endParaRP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排行榜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根据用户完成的求助单数量进行排名，激励用户积极参与资源共享。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96897"/>
                  </a:ext>
                </a:extLst>
              </a:tr>
              <a:tr h="733813">
                <a:tc>
                  <a:txBody>
                    <a:bodyPr/>
                    <a:lstStyle/>
                    <a:p>
                      <a:endParaRPr lang="zh-CN" altLang="en-US" sz="800">
                        <a:effectLst/>
                      </a:endParaRP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问题咨询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用户可以提出学习相关的问题，其他用户可以留言提供帮助和建议。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8531"/>
                  </a:ext>
                </a:extLst>
              </a:tr>
              <a:tr h="594514">
                <a:tc>
                  <a:txBody>
                    <a:bodyPr/>
                    <a:lstStyle/>
                    <a:p>
                      <a:endParaRPr lang="zh-CN" altLang="en-US" sz="800">
                        <a:effectLst/>
                      </a:endParaRP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资料分享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用户可以上传并分享各种学习资料，同时获得福币奖励。</a:t>
                      </a:r>
                    </a:p>
                  </a:txBody>
                  <a:tcPr marL="37259" marR="37259" marT="17196" marB="1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2966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B2CDC5FD-E195-6201-8F18-4024B4512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762" y="3386137"/>
            <a:ext cx="1830238" cy="1704975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392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92A8C-A44A-4717-3875-AAD6C795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201BE8BC-31D6-CE8B-7EA7-07BBB1EAFECB}"/>
              </a:ext>
            </a:extLst>
          </p:cNvPr>
          <p:cNvSpPr txBox="1"/>
          <p:nvPr/>
        </p:nvSpPr>
        <p:spPr>
          <a:xfrm>
            <a:off x="2488624" y="160956"/>
            <a:ext cx="4402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+mj-ea"/>
                <a:ea typeface="+mj-ea"/>
              </a:rPr>
              <a:t>3.</a:t>
            </a:r>
            <a:r>
              <a:rPr lang="zh-CN" altLang="en-US" sz="4000" b="1" dirty="0">
                <a:latin typeface="+mj-ea"/>
                <a:ea typeface="+mj-ea"/>
              </a:rPr>
              <a:t>模块</a:t>
            </a:r>
            <a:r>
              <a:rPr lang="en-US" altLang="zh-CN" sz="4000" b="1" dirty="0">
                <a:latin typeface="+mj-ea"/>
                <a:ea typeface="+mj-ea"/>
              </a:rPr>
              <a:t>:</a:t>
            </a:r>
            <a:r>
              <a:rPr lang="zh-CN" altLang="en-US" sz="4000" b="1" dirty="0">
                <a:latin typeface="+mj-ea"/>
                <a:ea typeface="+mj-ea"/>
              </a:rPr>
              <a:t>“资料库”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A45FA73-2DB0-B905-9F43-FFEEE1CD8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777458"/>
              </p:ext>
            </p:extLst>
          </p:nvPr>
        </p:nvGraphicFramePr>
        <p:xfrm>
          <a:off x="523875" y="943008"/>
          <a:ext cx="7891462" cy="3331650"/>
        </p:xfrm>
        <a:graphic>
          <a:graphicData uri="http://schemas.openxmlformats.org/drawingml/2006/table">
            <a:tbl>
              <a:tblPr/>
              <a:tblGrid>
                <a:gridCol w="895350">
                  <a:extLst>
                    <a:ext uri="{9D8B030D-6E8A-4147-A177-3AD203B41FA5}">
                      <a16:colId xmlns:a16="http://schemas.microsoft.com/office/drawing/2014/main" val="4181610232"/>
                    </a:ext>
                  </a:extLst>
                </a:gridCol>
                <a:gridCol w="2024063">
                  <a:extLst>
                    <a:ext uri="{9D8B030D-6E8A-4147-A177-3AD203B41FA5}">
                      <a16:colId xmlns:a16="http://schemas.microsoft.com/office/drawing/2014/main" val="3995210200"/>
                    </a:ext>
                  </a:extLst>
                </a:gridCol>
                <a:gridCol w="4972049">
                  <a:extLst>
                    <a:ext uri="{9D8B030D-6E8A-4147-A177-3AD203B41FA5}">
                      <a16:colId xmlns:a16="http://schemas.microsoft.com/office/drawing/2014/main" val="1468208286"/>
                    </a:ext>
                  </a:extLst>
                </a:gridCol>
              </a:tblGrid>
              <a:tr h="2516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功能模块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子模块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说明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334986"/>
                  </a:ext>
                </a:extLst>
              </a:tr>
              <a:tr h="6218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资源库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学科分类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资源库中包含了所有已被用户上传的历年卷和教材资源，并根据学科进行分类。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24541"/>
                  </a:ext>
                </a:extLst>
              </a:tr>
              <a:tr h="7056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6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6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 </a:t>
                      </a: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 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题目总结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用户打开历年卷进行学习时，</a:t>
                      </a: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可以总结历年卷的题目，包括包含的知识点和整体难度。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56830"/>
                  </a:ext>
                </a:extLst>
              </a:tr>
              <a:tr h="6218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6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6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 </a:t>
                      </a: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 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题目解析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可以对单个题目进行解析，包括题目包含的知识点、解题思路和方法。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78413"/>
                  </a:ext>
                </a:extLst>
              </a:tr>
              <a:tr h="6218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6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6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 </a:t>
                      </a: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 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举一反三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可以对单个题目进行举一反三，给出一些相同知识点的题目供用户强化训练。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207318"/>
                  </a:ext>
                </a:extLst>
              </a:tr>
              <a:tr h="47741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zh-CN" altLang="en-US" sz="16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endParaRPr lang="zh-CN" altLang="en-US" sz="16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 </a:t>
                      </a: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 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提问获得指点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遇到不懂的地方，用户可以向</a:t>
                      </a: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提问获得指点。</a:t>
                      </a:r>
                    </a:p>
                  </a:txBody>
                  <a:tcPr marL="21002" marR="21002" marT="10501" marB="10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618300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531E08AB-2232-F3A6-61E2-B826F6441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022" y="3533775"/>
            <a:ext cx="1681978" cy="1566862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71607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F17F3-EF86-3445-5AA0-7D45607E5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15D0D12F-8920-6749-1018-C684892484F3}"/>
              </a:ext>
            </a:extLst>
          </p:cNvPr>
          <p:cNvSpPr txBox="1"/>
          <p:nvPr/>
        </p:nvSpPr>
        <p:spPr>
          <a:xfrm>
            <a:off x="1698048" y="290512"/>
            <a:ext cx="4798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4.</a:t>
            </a:r>
            <a:r>
              <a:rPr lang="zh-CN" altLang="en-US" sz="4000" b="1" dirty="0">
                <a:latin typeface="+mj-ea"/>
                <a:ea typeface="+mj-ea"/>
              </a:rPr>
              <a:t>模块</a:t>
            </a:r>
            <a:r>
              <a:rPr lang="en-US" altLang="zh-CN" sz="4000" b="1" dirty="0">
                <a:latin typeface="+mj-ea"/>
                <a:ea typeface="+mj-ea"/>
              </a:rPr>
              <a:t>:</a:t>
            </a:r>
            <a:r>
              <a:rPr lang="zh-CN" altLang="en-US" sz="4000" b="1" dirty="0">
                <a:latin typeface="+mj-ea"/>
                <a:ea typeface="+mj-ea"/>
              </a:rPr>
              <a:t>“</a:t>
            </a:r>
            <a:r>
              <a:rPr lang="en-US" altLang="zh-CN" sz="4000" b="1" dirty="0">
                <a:latin typeface="+mj-ea"/>
                <a:ea typeface="+mj-ea"/>
              </a:rPr>
              <a:t>AI</a:t>
            </a:r>
            <a:r>
              <a:rPr lang="zh-CN" altLang="en-US" sz="4000" b="1" dirty="0">
                <a:latin typeface="+mj-ea"/>
                <a:ea typeface="+mj-ea"/>
              </a:rPr>
              <a:t>助手”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BCE6405-6748-A590-B2D9-3E8E435F1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93285"/>
              </p:ext>
            </p:extLst>
          </p:nvPr>
        </p:nvGraphicFramePr>
        <p:xfrm>
          <a:off x="1024910" y="1176337"/>
          <a:ext cx="7289007" cy="1395413"/>
        </p:xfrm>
        <a:graphic>
          <a:graphicData uri="http://schemas.openxmlformats.org/drawingml/2006/table">
            <a:tbl>
              <a:tblPr/>
              <a:tblGrid>
                <a:gridCol w="859633">
                  <a:extLst>
                    <a:ext uri="{9D8B030D-6E8A-4147-A177-3AD203B41FA5}">
                      <a16:colId xmlns:a16="http://schemas.microsoft.com/office/drawing/2014/main" val="1932456535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1034200663"/>
                    </a:ext>
                  </a:extLst>
                </a:gridCol>
                <a:gridCol w="5443537">
                  <a:extLst>
                    <a:ext uri="{9D8B030D-6E8A-4147-A177-3AD203B41FA5}">
                      <a16:colId xmlns:a16="http://schemas.microsoft.com/office/drawing/2014/main" val="1173762320"/>
                    </a:ext>
                  </a:extLst>
                </a:gridCol>
              </a:tblGrid>
              <a:tr h="3638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功能模块</a:t>
                      </a:r>
                    </a:p>
                  </a:txBody>
                  <a:tcPr marL="19229" marR="19229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子模块</a:t>
                      </a:r>
                    </a:p>
                  </a:txBody>
                  <a:tcPr marL="19229" marR="19229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说明</a:t>
                      </a:r>
                    </a:p>
                  </a:txBody>
                  <a:tcPr marL="19229" marR="19229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526949"/>
                  </a:ext>
                </a:extLst>
              </a:tr>
              <a:tr h="10315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助手</a:t>
                      </a:r>
                    </a:p>
                  </a:txBody>
                  <a:tcPr marL="19229" marR="19229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对话</a:t>
                      </a:r>
                    </a:p>
                  </a:txBody>
                  <a:tcPr marL="19229" marR="19229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用户可以与接入大语言模型的</a:t>
                      </a:r>
                      <a:r>
                        <a:rPr lang="en-US" altLang="zh-CN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</a:t>
                      </a: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助手小福进行对话，获得帮助。</a:t>
                      </a:r>
                    </a:p>
                  </a:txBody>
                  <a:tcPr marL="19229" marR="19229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36993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00CA9B8A-044C-F268-6F7B-68DCE33F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35" y="2700304"/>
            <a:ext cx="6016442" cy="2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5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AD7A633-1F6A-971F-2B77-9E593ED19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8" y="823912"/>
            <a:ext cx="7699574" cy="390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A9BC0EB-A00B-3030-D9DF-2D28A5F09918}"/>
              </a:ext>
            </a:extLst>
          </p:cNvPr>
          <p:cNvSpPr txBox="1"/>
          <p:nvPr/>
        </p:nvSpPr>
        <p:spPr>
          <a:xfrm>
            <a:off x="1538288" y="128588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+mj-ea"/>
                <a:ea typeface="+mj-ea"/>
              </a:rPr>
              <a:t>补充：功能的业务流程图</a:t>
            </a:r>
          </a:p>
        </p:txBody>
      </p:sp>
    </p:spTree>
    <p:extLst>
      <p:ext uri="{BB962C8B-B14F-4D97-AF65-F5344CB8AC3E}">
        <p14:creationId xmlns:p14="http://schemas.microsoft.com/office/powerpoint/2010/main" val="246084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id="{F12CA735-B17D-AB91-A09B-275A3FCB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274" y="205508"/>
            <a:ext cx="4052025" cy="854150"/>
          </a:xfrm>
        </p:spPr>
        <p:txBody>
          <a:bodyPr/>
          <a:lstStyle/>
          <a:p>
            <a:pPr algn="ctr"/>
            <a:r>
              <a:rPr lang="zh-CN" altLang="en-US" sz="4000" b="1" dirty="0">
                <a:latin typeface="+mj-ea"/>
                <a:ea typeface="+mj-ea"/>
              </a:rPr>
              <a:t>三</a:t>
            </a:r>
            <a:r>
              <a:rPr lang="en-US" altLang="zh-CN" sz="4000" b="1" dirty="0">
                <a:latin typeface="+mj-ea"/>
                <a:ea typeface="+mj-ea"/>
              </a:rPr>
              <a:t>.</a:t>
            </a:r>
            <a:r>
              <a:rPr lang="zh-CN" altLang="en-US" sz="4000" b="1" dirty="0">
                <a:latin typeface="+mj-ea"/>
                <a:ea typeface="+mj-ea"/>
              </a:rPr>
              <a:t>接口设计</a:t>
            </a:r>
          </a:p>
        </p:txBody>
      </p:sp>
      <p:sp>
        <p:nvSpPr>
          <p:cNvPr id="19" name="副标题 18">
            <a:extLst>
              <a:ext uri="{FF2B5EF4-FFF2-40B4-BE49-F238E27FC236}">
                <a16:creationId xmlns:a16="http://schemas.microsoft.com/office/drawing/2014/main" id="{2EB79647-AB7E-87D8-DDBD-82557CFEA0C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775940" y="2228879"/>
            <a:ext cx="2175300" cy="493800"/>
          </a:xfrm>
        </p:spPr>
        <p:txBody>
          <a:bodyPr/>
          <a:lstStyle/>
          <a:p>
            <a:r>
              <a:rPr lang="zh-CN" altLang="en-US" sz="2000" dirty="0">
                <a:latin typeface="+mj-ea"/>
                <a:ea typeface="+mj-ea"/>
              </a:rPr>
              <a:t>总体设计思路：</a:t>
            </a:r>
            <a:endParaRPr lang="en-US" altLang="zh-CN" sz="2000" b="0" dirty="0">
              <a:latin typeface="+mj-ea"/>
              <a:ea typeface="+mj-ea"/>
            </a:endParaRPr>
          </a:p>
          <a:p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0" name="副标题 19">
            <a:extLst>
              <a:ext uri="{FF2B5EF4-FFF2-40B4-BE49-F238E27FC236}">
                <a16:creationId xmlns:a16="http://schemas.microsoft.com/office/drawing/2014/main" id="{5F82CED4-223D-F4ED-D103-FA3A51AB7EC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704502" y="1082481"/>
            <a:ext cx="6769315" cy="1278730"/>
          </a:xfrm>
        </p:spPr>
        <p:txBody>
          <a:bodyPr/>
          <a:lstStyle/>
          <a:p>
            <a:pPr algn="ctr"/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目的：</a:t>
            </a:r>
            <a:r>
              <a:rPr lang="zh-CN" altLang="en-US" sz="20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定义模块之间的接口和外部接口，包括</a:t>
            </a:r>
            <a:r>
              <a:rPr lang="en-US" altLang="zh-CN" sz="20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API</a:t>
            </a:r>
            <a:r>
              <a:rPr lang="zh-CN" altLang="en-US" sz="20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接口、接口格式、传输协议及安全措施。</a:t>
            </a:r>
          </a:p>
          <a:p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E4A2D10-2ED6-447E-BCCC-E50864C26937}"/>
              </a:ext>
            </a:extLst>
          </p:cNvPr>
          <p:cNvSpPr txBox="1"/>
          <p:nvPr/>
        </p:nvSpPr>
        <p:spPr>
          <a:xfrm>
            <a:off x="1982490" y="2551979"/>
            <a:ext cx="57673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+mj-ea"/>
                <a:ea typeface="+mj-ea"/>
              </a:rPr>
              <a:t>传输协议</a:t>
            </a:r>
            <a:r>
              <a:rPr lang="zh-CN" altLang="en-US" dirty="0">
                <a:effectLst/>
                <a:latin typeface="+mn-ea"/>
                <a:ea typeface="+mn-ea"/>
              </a:rPr>
              <a:t>：使用 </a:t>
            </a:r>
            <a:r>
              <a:rPr lang="en-US" altLang="zh-CN" dirty="0">
                <a:effectLst/>
                <a:latin typeface="+mn-ea"/>
                <a:ea typeface="+mn-ea"/>
              </a:rPr>
              <a:t>HTTPS </a:t>
            </a:r>
            <a:r>
              <a:rPr lang="zh-CN" altLang="en-US" dirty="0">
                <a:effectLst/>
                <a:latin typeface="+mn-ea"/>
                <a:ea typeface="+mn-ea"/>
              </a:rPr>
              <a:t>确保所有数据在传输过程中加密，以保障数据的安全性。</a:t>
            </a:r>
            <a:endParaRPr lang="en-US" altLang="zh-CN" dirty="0">
              <a:effectLst/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ffectLst/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+mj-ea"/>
                <a:ea typeface="+mj-ea"/>
              </a:rPr>
              <a:t>数据格式</a:t>
            </a:r>
            <a:r>
              <a:rPr lang="zh-CN" altLang="en-US" dirty="0">
                <a:effectLst/>
                <a:latin typeface="+mj-ea"/>
                <a:ea typeface="+mj-ea"/>
              </a:rPr>
              <a:t>：</a:t>
            </a:r>
            <a:r>
              <a:rPr lang="zh-CN" altLang="en-US" dirty="0">
                <a:effectLst/>
                <a:latin typeface="+mn-ea"/>
                <a:ea typeface="+mn-ea"/>
              </a:rPr>
              <a:t>采用 </a:t>
            </a:r>
            <a:r>
              <a:rPr lang="en-US" altLang="zh-CN" dirty="0">
                <a:effectLst/>
                <a:latin typeface="+mn-ea"/>
                <a:ea typeface="+mn-ea"/>
              </a:rPr>
              <a:t>JSON </a:t>
            </a:r>
            <a:r>
              <a:rPr lang="zh-CN" altLang="en-US" dirty="0">
                <a:effectLst/>
                <a:latin typeface="+mn-ea"/>
                <a:ea typeface="+mn-ea"/>
              </a:rPr>
              <a:t>作为数据交换格式，简洁且易于解析。</a:t>
            </a:r>
            <a:endParaRPr lang="en-US" altLang="zh-CN" dirty="0">
              <a:effectLst/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ffectLst/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+mj-ea"/>
                <a:ea typeface="+mj-ea"/>
              </a:rPr>
              <a:t>身份验证</a:t>
            </a:r>
            <a:r>
              <a:rPr lang="zh-CN" altLang="en-US" dirty="0">
                <a:effectLst/>
                <a:latin typeface="+mn-ea"/>
                <a:ea typeface="+mn-ea"/>
              </a:rPr>
              <a:t>：使用 </a:t>
            </a:r>
            <a:r>
              <a:rPr lang="en-US" altLang="zh-CN" dirty="0">
                <a:effectLst/>
                <a:latin typeface="+mn-ea"/>
                <a:ea typeface="+mn-ea"/>
              </a:rPr>
              <a:t>OAuth2.0 </a:t>
            </a:r>
            <a:r>
              <a:rPr lang="zh-CN" altLang="en-US" dirty="0">
                <a:effectLst/>
                <a:latin typeface="+mn-ea"/>
                <a:ea typeface="+mn-ea"/>
              </a:rPr>
              <a:t>或 </a:t>
            </a:r>
            <a:r>
              <a:rPr lang="en-US" altLang="zh-CN" dirty="0">
                <a:effectLst/>
                <a:latin typeface="+mn-ea"/>
                <a:ea typeface="+mn-ea"/>
              </a:rPr>
              <a:t>JWT </a:t>
            </a:r>
            <a:r>
              <a:rPr lang="zh-CN" altLang="en-US" dirty="0">
                <a:effectLst/>
                <a:latin typeface="+mn-ea"/>
                <a:ea typeface="+mn-ea"/>
              </a:rPr>
              <a:t>令牌进行用户身份认证，每个用户的敏感操作需要验证授权，以防止未授权访问。</a:t>
            </a:r>
            <a:endParaRPr lang="en-US" altLang="zh-CN" dirty="0">
              <a:effectLst/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ffectLst/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+mj-ea"/>
                <a:ea typeface="+mj-ea"/>
              </a:rPr>
              <a:t>防护措施</a:t>
            </a:r>
            <a:r>
              <a:rPr lang="zh-CN" altLang="en-US" dirty="0">
                <a:effectLst/>
                <a:latin typeface="+mj-ea"/>
                <a:ea typeface="+mj-ea"/>
              </a:rPr>
              <a:t>：</a:t>
            </a:r>
            <a:r>
              <a:rPr lang="zh-CN" altLang="en-US" dirty="0">
                <a:effectLst/>
                <a:latin typeface="+mn-ea"/>
                <a:ea typeface="+mn-ea"/>
              </a:rPr>
              <a:t>加入 </a:t>
            </a:r>
            <a:r>
              <a:rPr lang="en-US" altLang="zh-CN" dirty="0">
                <a:effectLst/>
                <a:latin typeface="+mn-ea"/>
                <a:ea typeface="+mn-ea"/>
              </a:rPr>
              <a:t>IP </a:t>
            </a:r>
            <a:r>
              <a:rPr lang="zh-CN" altLang="en-US" dirty="0">
                <a:effectLst/>
                <a:latin typeface="+mn-ea"/>
                <a:ea typeface="+mn-ea"/>
              </a:rPr>
              <a:t>限制、验证码、数据加密及访问控制，以增强系统安全性。</a:t>
            </a:r>
          </a:p>
          <a:p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C05802A-0E6E-7CC6-C637-774B6E63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982490" cy="19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4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A9A2D-1F76-19DC-D244-5407ACA8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637" y="223509"/>
            <a:ext cx="5261700" cy="759888"/>
          </a:xfrm>
        </p:spPr>
        <p:txBody>
          <a:bodyPr/>
          <a:lstStyle/>
          <a:p>
            <a:pPr algn="ctr"/>
            <a:r>
              <a:rPr lang="zh-CN" altLang="en-US" sz="4000" b="1" dirty="0">
                <a:latin typeface="+mj-ea"/>
                <a:ea typeface="+mj-ea"/>
              </a:rPr>
              <a:t>以社区接口模块为例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4DE96D-0292-BC89-8299-7007DBA59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985" y="1668585"/>
            <a:ext cx="2443164" cy="379944"/>
          </a:xfrm>
        </p:spPr>
        <p:txBody>
          <a:bodyPr/>
          <a:lstStyle/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①浏览求助帖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35CED58-2C5A-D859-DCCD-EB21E6A023B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167186" y="983397"/>
            <a:ext cx="3124202" cy="417612"/>
          </a:xfrm>
        </p:spPr>
        <p:txBody>
          <a:bodyPr/>
          <a:lstStyle/>
          <a:p>
            <a:br>
              <a:rPr lang="en-US" altLang="zh-CN" sz="2800" dirty="0">
                <a:solidFill>
                  <a:srgbClr val="262626"/>
                </a:solidFill>
                <a:effectLst/>
                <a:latin typeface="SFMono-Regular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6E618F-DC95-17A0-2D09-6277A699DF0C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1301024" y="1254353"/>
            <a:ext cx="18041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社区模块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C7A1BF-D988-F247-978A-0EBC7909648E}"/>
              </a:ext>
            </a:extLst>
          </p:cNvPr>
          <p:cNvSpPr txBox="1"/>
          <p:nvPr/>
        </p:nvSpPr>
        <p:spPr>
          <a:xfrm>
            <a:off x="771525" y="2073265"/>
            <a:ext cx="3309937" cy="1646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kumimoji="0" lang="en-US" altLang="zh-CN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GET /community/help-posts</a:t>
            </a: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1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请求参数：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page (int): 页码，默认 1</a:t>
            </a:r>
            <a:endParaRPr lang="en-US" altLang="zh-CN" sz="1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size (int): 每页显示的求助帖，默认 10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D52EA8-E57E-BB85-502C-EAB00D2E0D9F}"/>
              </a:ext>
            </a:extLst>
          </p:cNvPr>
          <p:cNvSpPr txBox="1"/>
          <p:nvPr/>
        </p:nvSpPr>
        <p:spPr>
          <a:xfrm>
            <a:off x="5298281" y="1401009"/>
            <a:ext cx="293846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响应：</a:t>
            </a:r>
            <a:r>
              <a:rPr lang="en-US" altLang="zh-CN" dirty="0">
                <a:solidFill>
                  <a:srgbClr val="262626"/>
                </a:solidFill>
                <a:latin typeface="SFMono-Regular"/>
              </a:rPr>
              <a:t>{</a:t>
            </a:r>
            <a:endParaRPr lang="zh-CN" altLang="en-US" dirty="0">
              <a:solidFill>
                <a:srgbClr val="262626"/>
              </a:solidFill>
              <a:latin typeface="SFMono-Regular"/>
            </a:endParaRPr>
          </a:p>
          <a:p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"posts"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: [</a:t>
            </a:r>
          </a:p>
          <a:p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{</a:t>
            </a:r>
          </a:p>
          <a:p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"id"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: </a:t>
            </a:r>
            <a:r>
              <a:rPr lang="en-US" altLang="zh-CN" sz="1400" dirty="0">
                <a:solidFill>
                  <a:srgbClr val="669900"/>
                </a:solidFill>
                <a:effectLst/>
                <a:latin typeface="SFMono-Regular"/>
              </a:rPr>
              <a:t>"string"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,</a:t>
            </a:r>
          </a:p>
          <a:p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"title"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: </a:t>
            </a:r>
            <a:r>
              <a:rPr lang="en-US" altLang="zh-CN" sz="1400" dirty="0">
                <a:solidFill>
                  <a:srgbClr val="669900"/>
                </a:solidFill>
                <a:effectLst/>
                <a:latin typeface="SFMono-Regular"/>
              </a:rPr>
              <a:t>"string"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,</a:t>
            </a:r>
          </a:p>
          <a:p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"author"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: </a:t>
            </a:r>
            <a:r>
              <a:rPr lang="en-US" altLang="zh-CN" sz="1400" dirty="0">
                <a:solidFill>
                  <a:srgbClr val="669900"/>
                </a:solidFill>
                <a:effectLst/>
                <a:latin typeface="SFMono-Regular"/>
              </a:rPr>
              <a:t>"string"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,</a:t>
            </a:r>
          </a:p>
          <a:p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"reward"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: </a:t>
            </a:r>
            <a:r>
              <a:rPr lang="en-US" altLang="zh-CN" sz="1400" dirty="0">
                <a:solidFill>
                  <a:srgbClr val="669900"/>
                </a:solidFill>
                <a:effectLst/>
                <a:latin typeface="SFMono-Regular"/>
              </a:rPr>
              <a:t>"int"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,</a:t>
            </a:r>
          </a:p>
          <a:p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"status"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: </a:t>
            </a:r>
            <a:r>
              <a:rPr lang="en-US" altLang="zh-CN" sz="1400" dirty="0">
                <a:solidFill>
                  <a:srgbClr val="669900"/>
                </a:solidFill>
                <a:effectLst/>
                <a:latin typeface="SFMono-Regular"/>
              </a:rPr>
              <a:t>"open/closed"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,</a:t>
            </a:r>
          </a:p>
          <a:p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"comments"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: </a:t>
            </a:r>
            <a:r>
              <a:rPr lang="en-US" altLang="zh-CN" sz="1400" dirty="0">
                <a:solidFill>
                  <a:srgbClr val="669900"/>
                </a:solidFill>
                <a:effectLst/>
                <a:latin typeface="SFMono-Regular"/>
              </a:rPr>
              <a:t>"int"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,</a:t>
            </a:r>
          </a:p>
          <a:p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</a:t>
            </a:r>
            <a:r>
              <a:rPr lang="en-US" altLang="zh-CN" sz="1400" dirty="0" err="1">
                <a:solidFill>
                  <a:srgbClr val="005CC5"/>
                </a:solidFill>
                <a:effectLst/>
                <a:latin typeface="SFMono-Regular"/>
              </a:rPr>
              <a:t>time_posted</a:t>
            </a:r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: </a:t>
            </a:r>
            <a:r>
              <a:rPr lang="en-US" altLang="zh-CN" sz="1400" dirty="0">
                <a:solidFill>
                  <a:srgbClr val="669900"/>
                </a:solidFill>
                <a:effectLst/>
                <a:latin typeface="SFMono-Regular"/>
              </a:rPr>
              <a:t>"timestamp"</a:t>
            </a:r>
            <a:endParaRPr lang="en-US" altLang="zh-CN" sz="1400" dirty="0">
              <a:solidFill>
                <a:srgbClr val="262626"/>
              </a:solidFill>
              <a:effectLst/>
              <a:latin typeface="SFMono-Regular"/>
            </a:endParaRPr>
          </a:p>
          <a:p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}</a:t>
            </a:r>
          </a:p>
          <a:p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],</a:t>
            </a:r>
          </a:p>
          <a:p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</a:t>
            </a:r>
            <a:r>
              <a:rPr lang="en-US" altLang="zh-CN" sz="1400" dirty="0" err="1">
                <a:solidFill>
                  <a:srgbClr val="005CC5"/>
                </a:solidFill>
                <a:effectLst/>
                <a:latin typeface="SFMono-Regular"/>
              </a:rPr>
              <a:t>total_pages</a:t>
            </a:r>
            <a:r>
              <a:rPr lang="en-US" altLang="zh-CN" sz="1400" dirty="0">
                <a:solidFill>
                  <a:srgbClr val="005CC5"/>
                </a:solidFill>
                <a:effectLst/>
                <a:latin typeface="SFMono-Regular"/>
              </a:rPr>
              <a:t>"</a:t>
            </a:r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: </a:t>
            </a:r>
            <a:r>
              <a:rPr lang="en-US" altLang="zh-CN" sz="1400" dirty="0">
                <a:solidFill>
                  <a:srgbClr val="669900"/>
                </a:solidFill>
                <a:effectLst/>
                <a:latin typeface="SFMono-Regular"/>
              </a:rPr>
              <a:t>"int"</a:t>
            </a:r>
            <a:endParaRPr lang="en-US" altLang="zh-CN" sz="1400" dirty="0">
              <a:solidFill>
                <a:srgbClr val="262626"/>
              </a:solidFill>
              <a:effectLst/>
              <a:latin typeface="SFMono-Regular"/>
            </a:endParaRPr>
          </a:p>
          <a:p>
            <a:r>
              <a:rPr lang="en-US" altLang="zh-CN" sz="1400" dirty="0">
                <a:solidFill>
                  <a:srgbClr val="262626"/>
                </a:solidFill>
                <a:effectLst/>
                <a:latin typeface="SFMono-Regular"/>
              </a:rPr>
              <a:t>}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19ADEB3-D5DF-A94C-B859-84533F70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7" y="-2756"/>
            <a:ext cx="1257109" cy="1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8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latin typeface="+mj-ea"/>
                <a:ea typeface="+mj-ea"/>
              </a:rPr>
              <a:t>目录概述</a:t>
            </a:r>
            <a:endParaRPr sz="4000" b="1" dirty="0">
              <a:latin typeface="+mj-ea"/>
              <a:ea typeface="+mj-ea"/>
            </a:endParaRPr>
          </a:p>
        </p:txBody>
      </p:sp>
      <p:sp>
        <p:nvSpPr>
          <p:cNvPr id="2047" name="Google Shape;2047;p28"/>
          <p:cNvSpPr txBox="1">
            <a:spLocks noGrp="1"/>
          </p:cNvSpPr>
          <p:nvPr>
            <p:ph type="title" idx="2"/>
          </p:nvPr>
        </p:nvSpPr>
        <p:spPr>
          <a:xfrm>
            <a:off x="720000" y="1508175"/>
            <a:ext cx="66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48" name="Google Shape;2048;p28"/>
          <p:cNvSpPr txBox="1">
            <a:spLocks noGrp="1"/>
          </p:cNvSpPr>
          <p:nvPr>
            <p:ph type="title" idx="3"/>
          </p:nvPr>
        </p:nvSpPr>
        <p:spPr>
          <a:xfrm>
            <a:off x="720000" y="309400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49" name="Google Shape;2049;p28"/>
          <p:cNvSpPr txBox="1">
            <a:spLocks noGrp="1"/>
          </p:cNvSpPr>
          <p:nvPr>
            <p:ph type="title" idx="4"/>
          </p:nvPr>
        </p:nvSpPr>
        <p:spPr>
          <a:xfrm>
            <a:off x="3151501" y="1508175"/>
            <a:ext cx="66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0" name="Google Shape;2050;p28"/>
          <p:cNvSpPr txBox="1">
            <a:spLocks noGrp="1"/>
          </p:cNvSpPr>
          <p:nvPr>
            <p:ph type="title" idx="5"/>
          </p:nvPr>
        </p:nvSpPr>
        <p:spPr>
          <a:xfrm>
            <a:off x="3151501" y="309400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51" name="Google Shape;2051;p28"/>
          <p:cNvSpPr txBox="1">
            <a:spLocks noGrp="1"/>
          </p:cNvSpPr>
          <p:nvPr>
            <p:ph type="title" idx="6"/>
          </p:nvPr>
        </p:nvSpPr>
        <p:spPr>
          <a:xfrm>
            <a:off x="5583003" y="1508175"/>
            <a:ext cx="66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53" name="Google Shape;2053;p28"/>
          <p:cNvSpPr txBox="1">
            <a:spLocks noGrp="1"/>
          </p:cNvSpPr>
          <p:nvPr>
            <p:ph type="subTitle" idx="1"/>
          </p:nvPr>
        </p:nvSpPr>
        <p:spPr>
          <a:xfrm>
            <a:off x="720000" y="2064874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项目概述</a:t>
            </a:r>
            <a:endParaRPr dirty="0"/>
          </a:p>
        </p:txBody>
      </p:sp>
      <p:sp>
        <p:nvSpPr>
          <p:cNvPr id="2054" name="Google Shape;2054;p28"/>
          <p:cNvSpPr txBox="1">
            <a:spLocks noGrp="1"/>
          </p:cNvSpPr>
          <p:nvPr>
            <p:ph type="subTitle" idx="8"/>
          </p:nvPr>
        </p:nvSpPr>
        <p:spPr>
          <a:xfrm>
            <a:off x="3151501" y="2064874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系统架构</a:t>
            </a:r>
            <a:endParaRPr dirty="0"/>
          </a:p>
        </p:txBody>
      </p:sp>
      <p:sp>
        <p:nvSpPr>
          <p:cNvPr id="2055" name="Google Shape;2055;p28"/>
          <p:cNvSpPr txBox="1">
            <a:spLocks noGrp="1"/>
          </p:cNvSpPr>
          <p:nvPr>
            <p:ph type="subTitle" idx="9"/>
          </p:nvPr>
        </p:nvSpPr>
        <p:spPr>
          <a:xfrm>
            <a:off x="5583003" y="2064874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数据设计</a:t>
            </a:r>
            <a:endParaRPr dirty="0"/>
          </a:p>
        </p:txBody>
      </p:sp>
      <p:sp>
        <p:nvSpPr>
          <p:cNvPr id="2056" name="Google Shape;2056;p28"/>
          <p:cNvSpPr txBox="1">
            <a:spLocks noGrp="1"/>
          </p:cNvSpPr>
          <p:nvPr>
            <p:ph type="subTitle" idx="13"/>
          </p:nvPr>
        </p:nvSpPr>
        <p:spPr>
          <a:xfrm>
            <a:off x="720000" y="3650750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用户界面设计</a:t>
            </a:r>
            <a:endParaRPr dirty="0"/>
          </a:p>
        </p:txBody>
      </p:sp>
      <p:sp>
        <p:nvSpPr>
          <p:cNvPr id="2057" name="Google Shape;2057;p28"/>
          <p:cNvSpPr txBox="1">
            <a:spLocks noGrp="1"/>
          </p:cNvSpPr>
          <p:nvPr>
            <p:ph type="subTitle" idx="14"/>
          </p:nvPr>
        </p:nvSpPr>
        <p:spPr>
          <a:xfrm>
            <a:off x="3151501" y="3650750"/>
            <a:ext cx="2076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总结与展望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4DEF3F-A05C-D8BB-864C-0A48F8BEE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03" y="1662501"/>
            <a:ext cx="2934369" cy="2959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>
          <a:extLst>
            <a:ext uri="{FF2B5EF4-FFF2-40B4-BE49-F238E27FC236}">
              <a16:creationId xmlns:a16="http://schemas.microsoft.com/office/drawing/2014/main" id="{BE506BEB-E80F-16DC-0098-68BBAF99D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">
            <a:extLst>
              <a:ext uri="{FF2B5EF4-FFF2-40B4-BE49-F238E27FC236}">
                <a16:creationId xmlns:a16="http://schemas.microsoft.com/office/drawing/2014/main" id="{513293D4-0118-BA7C-1C88-BD76EC17E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3864" y="1008528"/>
            <a:ext cx="274415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+mj-ea"/>
                <a:ea typeface="+mj-ea"/>
              </a:rPr>
              <a:t>数据设计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71" name="Google Shape;2071;p30">
            <a:extLst>
              <a:ext uri="{FF2B5EF4-FFF2-40B4-BE49-F238E27FC236}">
                <a16:creationId xmlns:a16="http://schemas.microsoft.com/office/drawing/2014/main" id="{E2EC2A4A-F52A-0127-07D0-D635A26857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75700" y="977250"/>
            <a:ext cx="1235700" cy="10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073" name="Google Shape;2073;p30">
            <a:extLst>
              <a:ext uri="{FF2B5EF4-FFF2-40B4-BE49-F238E27FC236}">
                <a16:creationId xmlns:a16="http://schemas.microsoft.com/office/drawing/2014/main" id="{8DBF76F8-5E39-35DA-C9D2-7FAC18F7555B}"/>
              </a:ext>
            </a:extLst>
          </p:cNvPr>
          <p:cNvGrpSpPr/>
          <p:nvPr/>
        </p:nvGrpSpPr>
        <p:grpSpPr>
          <a:xfrm>
            <a:off x="2833511" y="2431416"/>
            <a:ext cx="379379" cy="430264"/>
            <a:chOff x="2356255" y="1852814"/>
            <a:chExt cx="209729" cy="237886"/>
          </a:xfrm>
        </p:grpSpPr>
        <p:sp>
          <p:nvSpPr>
            <p:cNvPr id="2074" name="Google Shape;2074;p30">
              <a:extLst>
                <a:ext uri="{FF2B5EF4-FFF2-40B4-BE49-F238E27FC236}">
                  <a16:creationId xmlns:a16="http://schemas.microsoft.com/office/drawing/2014/main" id="{F2A53402-3269-2C28-3192-8FBBC246EC2A}"/>
                </a:ext>
              </a:extLst>
            </p:cNvPr>
            <p:cNvSpPr/>
            <p:nvPr/>
          </p:nvSpPr>
          <p:spPr>
            <a:xfrm>
              <a:off x="2356255" y="1852814"/>
              <a:ext cx="209729" cy="237886"/>
            </a:xfrm>
            <a:custGeom>
              <a:avLst/>
              <a:gdLst/>
              <a:ahLst/>
              <a:cxnLst/>
              <a:rect l="l" t="t" r="r" b="b"/>
              <a:pathLst>
                <a:path w="1162" h="1318" extrusionOk="0">
                  <a:moveTo>
                    <a:pt x="727" y="37"/>
                  </a:moveTo>
                  <a:lnTo>
                    <a:pt x="727" y="95"/>
                  </a:lnTo>
                  <a:cubicBezTo>
                    <a:pt x="716" y="95"/>
                    <a:pt x="704" y="89"/>
                    <a:pt x="691" y="89"/>
                  </a:cubicBezTo>
                  <a:lnTo>
                    <a:pt x="686" y="89"/>
                  </a:lnTo>
                  <a:cubicBezTo>
                    <a:pt x="680" y="89"/>
                    <a:pt x="668" y="84"/>
                    <a:pt x="661" y="84"/>
                  </a:cubicBezTo>
                  <a:lnTo>
                    <a:pt x="620" y="84"/>
                  </a:lnTo>
                  <a:cubicBezTo>
                    <a:pt x="620" y="78"/>
                    <a:pt x="620" y="78"/>
                    <a:pt x="614" y="78"/>
                  </a:cubicBezTo>
                  <a:lnTo>
                    <a:pt x="543" y="78"/>
                  </a:lnTo>
                  <a:lnTo>
                    <a:pt x="543" y="84"/>
                  </a:lnTo>
                  <a:lnTo>
                    <a:pt x="501" y="84"/>
                  </a:lnTo>
                  <a:cubicBezTo>
                    <a:pt x="495" y="84"/>
                    <a:pt x="483" y="89"/>
                    <a:pt x="477" y="89"/>
                  </a:cubicBezTo>
                  <a:lnTo>
                    <a:pt x="465" y="89"/>
                  </a:lnTo>
                  <a:cubicBezTo>
                    <a:pt x="460" y="89"/>
                    <a:pt x="447" y="95"/>
                    <a:pt x="435" y="95"/>
                  </a:cubicBezTo>
                  <a:lnTo>
                    <a:pt x="435" y="37"/>
                  </a:lnTo>
                  <a:close/>
                  <a:moveTo>
                    <a:pt x="582" y="115"/>
                  </a:moveTo>
                  <a:cubicBezTo>
                    <a:pt x="595" y="115"/>
                    <a:pt x="608" y="117"/>
                    <a:pt x="620" y="120"/>
                  </a:cubicBezTo>
                  <a:lnTo>
                    <a:pt x="626" y="120"/>
                  </a:lnTo>
                  <a:cubicBezTo>
                    <a:pt x="650" y="120"/>
                    <a:pt x="674" y="120"/>
                    <a:pt x="697" y="125"/>
                  </a:cubicBezTo>
                  <a:cubicBezTo>
                    <a:pt x="704" y="125"/>
                    <a:pt x="704" y="131"/>
                    <a:pt x="704" y="131"/>
                  </a:cubicBezTo>
                  <a:cubicBezTo>
                    <a:pt x="716" y="131"/>
                    <a:pt x="727" y="138"/>
                    <a:pt x="733" y="138"/>
                  </a:cubicBezTo>
                  <a:cubicBezTo>
                    <a:pt x="960" y="202"/>
                    <a:pt x="1126" y="411"/>
                    <a:pt x="1126" y="661"/>
                  </a:cubicBezTo>
                  <a:cubicBezTo>
                    <a:pt x="1126" y="960"/>
                    <a:pt x="883" y="1203"/>
                    <a:pt x="578" y="1203"/>
                  </a:cubicBezTo>
                  <a:cubicBezTo>
                    <a:pt x="281" y="1203"/>
                    <a:pt x="37" y="960"/>
                    <a:pt x="37" y="661"/>
                  </a:cubicBezTo>
                  <a:cubicBezTo>
                    <a:pt x="37" y="411"/>
                    <a:pt x="204" y="202"/>
                    <a:pt x="424" y="138"/>
                  </a:cubicBezTo>
                  <a:cubicBezTo>
                    <a:pt x="435" y="138"/>
                    <a:pt x="447" y="131"/>
                    <a:pt x="460" y="131"/>
                  </a:cubicBezTo>
                  <a:cubicBezTo>
                    <a:pt x="460" y="131"/>
                    <a:pt x="460" y="125"/>
                    <a:pt x="465" y="125"/>
                  </a:cubicBezTo>
                  <a:cubicBezTo>
                    <a:pt x="490" y="120"/>
                    <a:pt x="513" y="120"/>
                    <a:pt x="537" y="120"/>
                  </a:cubicBezTo>
                  <a:lnTo>
                    <a:pt x="543" y="120"/>
                  </a:lnTo>
                  <a:cubicBezTo>
                    <a:pt x="555" y="117"/>
                    <a:pt x="568" y="115"/>
                    <a:pt x="582" y="115"/>
                  </a:cubicBezTo>
                  <a:close/>
                  <a:moveTo>
                    <a:pt x="418" y="1"/>
                  </a:moveTo>
                  <a:cubicBezTo>
                    <a:pt x="405" y="1"/>
                    <a:pt x="400" y="12"/>
                    <a:pt x="400" y="18"/>
                  </a:cubicBezTo>
                  <a:lnTo>
                    <a:pt x="400" y="108"/>
                  </a:lnTo>
                  <a:cubicBezTo>
                    <a:pt x="168" y="185"/>
                    <a:pt x="1" y="405"/>
                    <a:pt x="1" y="661"/>
                  </a:cubicBezTo>
                  <a:cubicBezTo>
                    <a:pt x="1" y="881"/>
                    <a:pt x="125" y="1079"/>
                    <a:pt x="311" y="1174"/>
                  </a:cubicBezTo>
                  <a:lnTo>
                    <a:pt x="251" y="1293"/>
                  </a:lnTo>
                  <a:cubicBezTo>
                    <a:pt x="245" y="1299"/>
                    <a:pt x="245" y="1310"/>
                    <a:pt x="257" y="1317"/>
                  </a:cubicBezTo>
                  <a:lnTo>
                    <a:pt x="262" y="1317"/>
                  </a:lnTo>
                  <a:cubicBezTo>
                    <a:pt x="268" y="1317"/>
                    <a:pt x="275" y="1317"/>
                    <a:pt x="281" y="1310"/>
                  </a:cubicBezTo>
                  <a:lnTo>
                    <a:pt x="340" y="1192"/>
                  </a:lnTo>
                  <a:cubicBezTo>
                    <a:pt x="418" y="1222"/>
                    <a:pt x="495" y="1239"/>
                    <a:pt x="578" y="1239"/>
                  </a:cubicBezTo>
                  <a:cubicBezTo>
                    <a:pt x="668" y="1239"/>
                    <a:pt x="746" y="1222"/>
                    <a:pt x="823" y="1192"/>
                  </a:cubicBezTo>
                  <a:lnTo>
                    <a:pt x="883" y="1310"/>
                  </a:lnTo>
                  <a:cubicBezTo>
                    <a:pt x="883" y="1317"/>
                    <a:pt x="889" y="1317"/>
                    <a:pt x="900" y="1317"/>
                  </a:cubicBezTo>
                  <a:lnTo>
                    <a:pt x="906" y="1317"/>
                  </a:lnTo>
                  <a:cubicBezTo>
                    <a:pt x="911" y="1310"/>
                    <a:pt x="919" y="1299"/>
                    <a:pt x="911" y="1293"/>
                  </a:cubicBezTo>
                  <a:lnTo>
                    <a:pt x="853" y="1174"/>
                  </a:lnTo>
                  <a:cubicBezTo>
                    <a:pt x="1037" y="1079"/>
                    <a:pt x="1162" y="881"/>
                    <a:pt x="1162" y="661"/>
                  </a:cubicBezTo>
                  <a:cubicBezTo>
                    <a:pt x="1162" y="405"/>
                    <a:pt x="996" y="185"/>
                    <a:pt x="763" y="108"/>
                  </a:cubicBezTo>
                  <a:lnTo>
                    <a:pt x="763" y="18"/>
                  </a:lnTo>
                  <a:cubicBezTo>
                    <a:pt x="763" y="12"/>
                    <a:pt x="757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>
              <a:extLst>
                <a:ext uri="{FF2B5EF4-FFF2-40B4-BE49-F238E27FC236}">
                  <a16:creationId xmlns:a16="http://schemas.microsoft.com/office/drawing/2014/main" id="{938893FD-5E20-F7EE-FD7F-7AAC1CB6600F}"/>
                </a:ext>
              </a:extLst>
            </p:cNvPr>
            <p:cNvSpPr/>
            <p:nvPr/>
          </p:nvSpPr>
          <p:spPr>
            <a:xfrm>
              <a:off x="2373582" y="1884039"/>
              <a:ext cx="175436" cy="175436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01" y="507"/>
                  </a:moveTo>
                  <a:cubicBezTo>
                    <a:pt x="108" y="703"/>
                    <a:pt x="268" y="864"/>
                    <a:pt x="465" y="870"/>
                  </a:cubicBezTo>
                  <a:lnTo>
                    <a:pt x="465" y="936"/>
                  </a:lnTo>
                  <a:cubicBezTo>
                    <a:pt x="232" y="923"/>
                    <a:pt x="48" y="738"/>
                    <a:pt x="36" y="507"/>
                  </a:cubicBezTo>
                  <a:close/>
                  <a:moveTo>
                    <a:pt x="501" y="42"/>
                  </a:moveTo>
                  <a:cubicBezTo>
                    <a:pt x="537" y="42"/>
                    <a:pt x="572" y="48"/>
                    <a:pt x="608" y="54"/>
                  </a:cubicBezTo>
                  <a:lnTo>
                    <a:pt x="578" y="144"/>
                  </a:lnTo>
                  <a:cubicBezTo>
                    <a:pt x="578" y="149"/>
                    <a:pt x="584" y="161"/>
                    <a:pt x="590" y="161"/>
                  </a:cubicBezTo>
                  <a:lnTo>
                    <a:pt x="595" y="161"/>
                  </a:lnTo>
                  <a:cubicBezTo>
                    <a:pt x="601" y="161"/>
                    <a:pt x="608" y="161"/>
                    <a:pt x="614" y="149"/>
                  </a:cubicBezTo>
                  <a:lnTo>
                    <a:pt x="644" y="65"/>
                  </a:lnTo>
                  <a:cubicBezTo>
                    <a:pt x="672" y="78"/>
                    <a:pt x="703" y="95"/>
                    <a:pt x="733" y="114"/>
                  </a:cubicBezTo>
                  <a:lnTo>
                    <a:pt x="680" y="185"/>
                  </a:lnTo>
                  <a:cubicBezTo>
                    <a:pt x="672" y="197"/>
                    <a:pt x="680" y="202"/>
                    <a:pt x="685" y="208"/>
                  </a:cubicBezTo>
                  <a:cubicBezTo>
                    <a:pt x="691" y="215"/>
                    <a:pt x="691" y="215"/>
                    <a:pt x="697" y="215"/>
                  </a:cubicBezTo>
                  <a:cubicBezTo>
                    <a:pt x="703" y="215"/>
                    <a:pt x="708" y="215"/>
                    <a:pt x="708" y="208"/>
                  </a:cubicBezTo>
                  <a:lnTo>
                    <a:pt x="763" y="137"/>
                  </a:lnTo>
                  <a:cubicBezTo>
                    <a:pt x="793" y="155"/>
                    <a:pt x="815" y="185"/>
                    <a:pt x="834" y="208"/>
                  </a:cubicBezTo>
                  <a:lnTo>
                    <a:pt x="763" y="262"/>
                  </a:lnTo>
                  <a:cubicBezTo>
                    <a:pt x="757" y="268"/>
                    <a:pt x="757" y="280"/>
                    <a:pt x="763" y="287"/>
                  </a:cubicBezTo>
                  <a:cubicBezTo>
                    <a:pt x="763" y="292"/>
                    <a:pt x="768" y="292"/>
                    <a:pt x="774" y="292"/>
                  </a:cubicBezTo>
                  <a:lnTo>
                    <a:pt x="787" y="292"/>
                  </a:lnTo>
                  <a:lnTo>
                    <a:pt x="858" y="238"/>
                  </a:lnTo>
                  <a:cubicBezTo>
                    <a:pt x="875" y="268"/>
                    <a:pt x="894" y="298"/>
                    <a:pt x="905" y="334"/>
                  </a:cubicBezTo>
                  <a:lnTo>
                    <a:pt x="823" y="358"/>
                  </a:lnTo>
                  <a:cubicBezTo>
                    <a:pt x="810" y="364"/>
                    <a:pt x="804" y="375"/>
                    <a:pt x="810" y="381"/>
                  </a:cubicBezTo>
                  <a:cubicBezTo>
                    <a:pt x="810" y="387"/>
                    <a:pt x="823" y="394"/>
                    <a:pt x="828" y="394"/>
                  </a:cubicBezTo>
                  <a:lnTo>
                    <a:pt x="834" y="394"/>
                  </a:lnTo>
                  <a:lnTo>
                    <a:pt x="917" y="364"/>
                  </a:lnTo>
                  <a:cubicBezTo>
                    <a:pt x="923" y="400"/>
                    <a:pt x="930" y="435"/>
                    <a:pt x="935" y="471"/>
                  </a:cubicBezTo>
                  <a:lnTo>
                    <a:pt x="845" y="471"/>
                  </a:lnTo>
                  <a:cubicBezTo>
                    <a:pt x="834" y="471"/>
                    <a:pt x="828" y="477"/>
                    <a:pt x="828" y="488"/>
                  </a:cubicBezTo>
                  <a:cubicBezTo>
                    <a:pt x="828" y="494"/>
                    <a:pt x="834" y="507"/>
                    <a:pt x="845" y="507"/>
                  </a:cubicBezTo>
                  <a:lnTo>
                    <a:pt x="935" y="507"/>
                  </a:lnTo>
                  <a:cubicBezTo>
                    <a:pt x="930" y="543"/>
                    <a:pt x="923" y="578"/>
                    <a:pt x="917" y="608"/>
                  </a:cubicBezTo>
                  <a:lnTo>
                    <a:pt x="834" y="584"/>
                  </a:lnTo>
                  <a:cubicBezTo>
                    <a:pt x="831" y="582"/>
                    <a:pt x="827" y="582"/>
                    <a:pt x="824" y="582"/>
                  </a:cubicBezTo>
                  <a:cubicBezTo>
                    <a:pt x="816" y="582"/>
                    <a:pt x="810" y="586"/>
                    <a:pt x="810" y="590"/>
                  </a:cubicBezTo>
                  <a:cubicBezTo>
                    <a:pt x="804" y="601"/>
                    <a:pt x="810" y="614"/>
                    <a:pt x="823" y="614"/>
                  </a:cubicBezTo>
                  <a:lnTo>
                    <a:pt x="905" y="644"/>
                  </a:lnTo>
                  <a:cubicBezTo>
                    <a:pt x="894" y="673"/>
                    <a:pt x="875" y="708"/>
                    <a:pt x="858" y="738"/>
                  </a:cubicBezTo>
                  <a:lnTo>
                    <a:pt x="787" y="686"/>
                  </a:lnTo>
                  <a:cubicBezTo>
                    <a:pt x="783" y="683"/>
                    <a:pt x="779" y="681"/>
                    <a:pt x="774" y="681"/>
                  </a:cubicBezTo>
                  <a:cubicBezTo>
                    <a:pt x="770" y="681"/>
                    <a:pt x="765" y="683"/>
                    <a:pt x="763" y="686"/>
                  </a:cubicBezTo>
                  <a:cubicBezTo>
                    <a:pt x="757" y="697"/>
                    <a:pt x="757" y="708"/>
                    <a:pt x="763" y="716"/>
                  </a:cubicBezTo>
                  <a:lnTo>
                    <a:pt x="834" y="763"/>
                  </a:lnTo>
                  <a:cubicBezTo>
                    <a:pt x="815" y="793"/>
                    <a:pt x="793" y="816"/>
                    <a:pt x="763" y="840"/>
                  </a:cubicBezTo>
                  <a:lnTo>
                    <a:pt x="708" y="768"/>
                  </a:lnTo>
                  <a:cubicBezTo>
                    <a:pt x="705" y="762"/>
                    <a:pt x="700" y="759"/>
                    <a:pt x="695" y="759"/>
                  </a:cubicBezTo>
                  <a:cubicBezTo>
                    <a:pt x="691" y="759"/>
                    <a:pt x="688" y="760"/>
                    <a:pt x="685" y="763"/>
                  </a:cubicBezTo>
                  <a:cubicBezTo>
                    <a:pt x="680" y="768"/>
                    <a:pt x="672" y="780"/>
                    <a:pt x="680" y="787"/>
                  </a:cubicBezTo>
                  <a:lnTo>
                    <a:pt x="733" y="858"/>
                  </a:lnTo>
                  <a:cubicBezTo>
                    <a:pt x="703" y="881"/>
                    <a:pt x="672" y="894"/>
                    <a:pt x="644" y="906"/>
                  </a:cubicBezTo>
                  <a:lnTo>
                    <a:pt x="614" y="823"/>
                  </a:lnTo>
                  <a:cubicBezTo>
                    <a:pt x="608" y="816"/>
                    <a:pt x="601" y="810"/>
                    <a:pt x="590" y="810"/>
                  </a:cubicBezTo>
                  <a:cubicBezTo>
                    <a:pt x="584" y="816"/>
                    <a:pt x="578" y="823"/>
                    <a:pt x="578" y="834"/>
                  </a:cubicBezTo>
                  <a:lnTo>
                    <a:pt x="608" y="917"/>
                  </a:lnTo>
                  <a:cubicBezTo>
                    <a:pt x="572" y="930"/>
                    <a:pt x="537" y="936"/>
                    <a:pt x="501" y="936"/>
                  </a:cubicBezTo>
                  <a:lnTo>
                    <a:pt x="501" y="858"/>
                  </a:lnTo>
                  <a:cubicBezTo>
                    <a:pt x="501" y="846"/>
                    <a:pt x="494" y="840"/>
                    <a:pt x="482" y="840"/>
                  </a:cubicBezTo>
                  <a:cubicBezTo>
                    <a:pt x="292" y="840"/>
                    <a:pt x="136" y="680"/>
                    <a:pt x="136" y="488"/>
                  </a:cubicBezTo>
                  <a:cubicBezTo>
                    <a:pt x="136" y="477"/>
                    <a:pt x="125" y="471"/>
                    <a:pt x="119" y="471"/>
                  </a:cubicBezTo>
                  <a:lnTo>
                    <a:pt x="36" y="471"/>
                  </a:lnTo>
                  <a:cubicBezTo>
                    <a:pt x="36" y="435"/>
                    <a:pt x="42" y="400"/>
                    <a:pt x="54" y="364"/>
                  </a:cubicBezTo>
                  <a:lnTo>
                    <a:pt x="136" y="394"/>
                  </a:lnTo>
                  <a:lnTo>
                    <a:pt x="144" y="394"/>
                  </a:lnTo>
                  <a:cubicBezTo>
                    <a:pt x="149" y="394"/>
                    <a:pt x="161" y="387"/>
                    <a:pt x="161" y="381"/>
                  </a:cubicBezTo>
                  <a:cubicBezTo>
                    <a:pt x="161" y="375"/>
                    <a:pt x="161" y="364"/>
                    <a:pt x="149" y="358"/>
                  </a:cubicBezTo>
                  <a:lnTo>
                    <a:pt x="65" y="334"/>
                  </a:lnTo>
                  <a:cubicBezTo>
                    <a:pt x="78" y="298"/>
                    <a:pt x="95" y="268"/>
                    <a:pt x="114" y="238"/>
                  </a:cubicBezTo>
                  <a:lnTo>
                    <a:pt x="185" y="292"/>
                  </a:lnTo>
                  <a:lnTo>
                    <a:pt x="196" y="292"/>
                  </a:lnTo>
                  <a:cubicBezTo>
                    <a:pt x="202" y="292"/>
                    <a:pt x="202" y="292"/>
                    <a:pt x="208" y="287"/>
                  </a:cubicBezTo>
                  <a:cubicBezTo>
                    <a:pt x="215" y="280"/>
                    <a:pt x="215" y="268"/>
                    <a:pt x="202" y="262"/>
                  </a:cubicBezTo>
                  <a:lnTo>
                    <a:pt x="131" y="208"/>
                  </a:lnTo>
                  <a:cubicBezTo>
                    <a:pt x="155" y="185"/>
                    <a:pt x="179" y="155"/>
                    <a:pt x="208" y="137"/>
                  </a:cubicBezTo>
                  <a:lnTo>
                    <a:pt x="262" y="208"/>
                  </a:lnTo>
                  <a:cubicBezTo>
                    <a:pt x="262" y="215"/>
                    <a:pt x="268" y="215"/>
                    <a:pt x="274" y="215"/>
                  </a:cubicBezTo>
                  <a:cubicBezTo>
                    <a:pt x="279" y="215"/>
                    <a:pt x="279" y="215"/>
                    <a:pt x="287" y="208"/>
                  </a:cubicBezTo>
                  <a:cubicBezTo>
                    <a:pt x="292" y="202"/>
                    <a:pt x="292" y="197"/>
                    <a:pt x="287" y="185"/>
                  </a:cubicBezTo>
                  <a:lnTo>
                    <a:pt x="238" y="114"/>
                  </a:lnTo>
                  <a:cubicBezTo>
                    <a:pt x="262" y="95"/>
                    <a:pt x="298" y="78"/>
                    <a:pt x="328" y="65"/>
                  </a:cubicBezTo>
                  <a:lnTo>
                    <a:pt x="358" y="149"/>
                  </a:lnTo>
                  <a:cubicBezTo>
                    <a:pt x="358" y="161"/>
                    <a:pt x="369" y="161"/>
                    <a:pt x="375" y="161"/>
                  </a:cubicBezTo>
                  <a:lnTo>
                    <a:pt x="381" y="161"/>
                  </a:lnTo>
                  <a:cubicBezTo>
                    <a:pt x="387" y="161"/>
                    <a:pt x="394" y="149"/>
                    <a:pt x="394" y="144"/>
                  </a:cubicBezTo>
                  <a:lnTo>
                    <a:pt x="364" y="54"/>
                  </a:lnTo>
                  <a:cubicBezTo>
                    <a:pt x="399" y="48"/>
                    <a:pt x="429" y="42"/>
                    <a:pt x="465" y="42"/>
                  </a:cubicBezTo>
                  <a:lnTo>
                    <a:pt x="465" y="125"/>
                  </a:lnTo>
                  <a:cubicBezTo>
                    <a:pt x="465" y="137"/>
                    <a:pt x="477" y="144"/>
                    <a:pt x="482" y="144"/>
                  </a:cubicBezTo>
                  <a:cubicBezTo>
                    <a:pt x="494" y="144"/>
                    <a:pt x="501" y="137"/>
                    <a:pt x="501" y="125"/>
                  </a:cubicBezTo>
                  <a:lnTo>
                    <a:pt x="501" y="42"/>
                  </a:lnTo>
                  <a:close/>
                  <a:moveTo>
                    <a:pt x="482" y="1"/>
                  </a:moveTo>
                  <a:cubicBezTo>
                    <a:pt x="221" y="1"/>
                    <a:pt x="1" y="221"/>
                    <a:pt x="1" y="488"/>
                  </a:cubicBezTo>
                  <a:cubicBezTo>
                    <a:pt x="1" y="757"/>
                    <a:pt x="221" y="971"/>
                    <a:pt x="482" y="971"/>
                  </a:cubicBezTo>
                  <a:cubicBezTo>
                    <a:pt x="751" y="971"/>
                    <a:pt x="971" y="757"/>
                    <a:pt x="971" y="488"/>
                  </a:cubicBezTo>
                  <a:cubicBezTo>
                    <a:pt x="971" y="221"/>
                    <a:pt x="75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>
              <a:extLst>
                <a:ext uri="{FF2B5EF4-FFF2-40B4-BE49-F238E27FC236}">
                  <a16:creationId xmlns:a16="http://schemas.microsoft.com/office/drawing/2014/main" id="{28C67237-0A84-3DFF-BDBF-5103954A0856}"/>
                </a:ext>
              </a:extLst>
            </p:cNvPr>
            <p:cNvSpPr/>
            <p:nvPr/>
          </p:nvSpPr>
          <p:spPr>
            <a:xfrm>
              <a:off x="2448666" y="1916347"/>
              <a:ext cx="42235" cy="85011"/>
            </a:xfrm>
            <a:custGeom>
              <a:avLst/>
              <a:gdLst/>
              <a:ahLst/>
              <a:cxnLst/>
              <a:rect l="l" t="t" r="r" b="b"/>
              <a:pathLst>
                <a:path w="234" h="471" extrusionOk="0">
                  <a:moveTo>
                    <a:pt x="66" y="274"/>
                  </a:moveTo>
                  <a:cubicBezTo>
                    <a:pt x="91" y="274"/>
                    <a:pt x="102" y="292"/>
                    <a:pt x="102" y="309"/>
                  </a:cubicBezTo>
                  <a:cubicBezTo>
                    <a:pt x="102" y="328"/>
                    <a:pt x="91" y="345"/>
                    <a:pt x="66" y="345"/>
                  </a:cubicBezTo>
                  <a:cubicBezTo>
                    <a:pt x="49" y="345"/>
                    <a:pt x="36" y="328"/>
                    <a:pt x="36" y="309"/>
                  </a:cubicBezTo>
                  <a:cubicBezTo>
                    <a:pt x="36" y="292"/>
                    <a:pt x="49" y="274"/>
                    <a:pt x="66" y="274"/>
                  </a:cubicBezTo>
                  <a:close/>
                  <a:moveTo>
                    <a:pt x="66" y="1"/>
                  </a:moveTo>
                  <a:cubicBezTo>
                    <a:pt x="61" y="1"/>
                    <a:pt x="49" y="6"/>
                    <a:pt x="49" y="18"/>
                  </a:cubicBezTo>
                  <a:lnTo>
                    <a:pt x="49" y="238"/>
                  </a:lnTo>
                  <a:cubicBezTo>
                    <a:pt x="19" y="251"/>
                    <a:pt x="1" y="274"/>
                    <a:pt x="1" y="309"/>
                  </a:cubicBezTo>
                  <a:cubicBezTo>
                    <a:pt x="1" y="345"/>
                    <a:pt x="31" y="381"/>
                    <a:pt x="66" y="381"/>
                  </a:cubicBezTo>
                  <a:cubicBezTo>
                    <a:pt x="85" y="381"/>
                    <a:pt x="91" y="375"/>
                    <a:pt x="102" y="369"/>
                  </a:cubicBezTo>
                  <a:lnTo>
                    <a:pt x="204" y="471"/>
                  </a:lnTo>
                  <a:lnTo>
                    <a:pt x="228" y="471"/>
                  </a:lnTo>
                  <a:cubicBezTo>
                    <a:pt x="234" y="458"/>
                    <a:pt x="234" y="447"/>
                    <a:pt x="228" y="441"/>
                  </a:cubicBezTo>
                  <a:lnTo>
                    <a:pt x="132" y="345"/>
                  </a:lnTo>
                  <a:cubicBezTo>
                    <a:pt x="138" y="334"/>
                    <a:pt x="138" y="322"/>
                    <a:pt x="138" y="309"/>
                  </a:cubicBezTo>
                  <a:cubicBezTo>
                    <a:pt x="138" y="274"/>
                    <a:pt x="114" y="251"/>
                    <a:pt x="85" y="238"/>
                  </a:cubicBezTo>
                  <a:lnTo>
                    <a:pt x="85" y="18"/>
                  </a:lnTo>
                  <a:cubicBezTo>
                    <a:pt x="85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7F2DE1-751F-9F6E-6F1F-0DA7234B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977250"/>
            <a:ext cx="2760600" cy="3189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77DD1B-3B73-188E-0BDE-2584EB639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753" y="2110802"/>
            <a:ext cx="4252937" cy="23647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938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B1417-B557-36E9-180D-36789B50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0" y="945501"/>
            <a:ext cx="3919537" cy="841800"/>
          </a:xfrm>
        </p:spPr>
        <p:txBody>
          <a:bodyPr/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主要数据表设计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E2E0224-934A-9230-E0E8-FAECD878419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774965" y="47318"/>
            <a:ext cx="4346283" cy="1005600"/>
          </a:xfrm>
        </p:spPr>
        <p:txBody>
          <a:bodyPr/>
          <a:lstStyle/>
          <a:p>
            <a:pPr algn="ctr"/>
            <a:r>
              <a:rPr lang="zh-CN" altLang="en-US" sz="4000" b="1" dirty="0">
                <a:latin typeface="+mj-ea"/>
                <a:ea typeface="+mj-ea"/>
              </a:rPr>
              <a:t>一</a:t>
            </a:r>
            <a:r>
              <a:rPr lang="en-US" altLang="zh-CN" sz="4000" b="1" dirty="0">
                <a:latin typeface="+mj-ea"/>
                <a:ea typeface="+mj-ea"/>
              </a:rPr>
              <a:t>.</a:t>
            </a:r>
            <a:r>
              <a:rPr lang="zh-CN" altLang="en-US" sz="4000" b="1" dirty="0">
                <a:latin typeface="+mj-ea"/>
                <a:ea typeface="+mj-ea"/>
              </a:rPr>
              <a:t>数据库设计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613B48F-C3A8-8B8B-A122-95456BFE8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8703"/>
              </p:ext>
            </p:extLst>
          </p:nvPr>
        </p:nvGraphicFramePr>
        <p:xfrm>
          <a:off x="687624" y="1679884"/>
          <a:ext cx="4392135" cy="3416298"/>
        </p:xfrm>
        <a:graphic>
          <a:graphicData uri="http://schemas.openxmlformats.org/drawingml/2006/table">
            <a:tbl>
              <a:tblPr/>
              <a:tblGrid>
                <a:gridCol w="1096787">
                  <a:extLst>
                    <a:ext uri="{9D8B030D-6E8A-4147-A177-3AD203B41FA5}">
                      <a16:colId xmlns:a16="http://schemas.microsoft.com/office/drawing/2014/main" val="655274508"/>
                    </a:ext>
                  </a:extLst>
                </a:gridCol>
                <a:gridCol w="1096787">
                  <a:extLst>
                    <a:ext uri="{9D8B030D-6E8A-4147-A177-3AD203B41FA5}">
                      <a16:colId xmlns:a16="http://schemas.microsoft.com/office/drawing/2014/main" val="683013141"/>
                    </a:ext>
                  </a:extLst>
                </a:gridCol>
                <a:gridCol w="1096787">
                  <a:extLst>
                    <a:ext uri="{9D8B030D-6E8A-4147-A177-3AD203B41FA5}">
                      <a16:colId xmlns:a16="http://schemas.microsoft.com/office/drawing/2014/main" val="1649567053"/>
                    </a:ext>
                  </a:extLst>
                </a:gridCol>
                <a:gridCol w="1101774">
                  <a:extLst>
                    <a:ext uri="{9D8B030D-6E8A-4147-A177-3AD203B41FA5}">
                      <a16:colId xmlns:a16="http://schemas.microsoft.com/office/drawing/2014/main" val="4266282683"/>
                    </a:ext>
                  </a:extLst>
                </a:gridCol>
              </a:tblGrid>
              <a:tr h="2778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表名</a:t>
                      </a:r>
                      <a:endParaRPr lang="zh-CN" alt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标识符或名称</a:t>
                      </a:r>
                      <a:endParaRPr lang="zh-CN" alt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描述信息</a:t>
                      </a:r>
                      <a:endParaRPr lang="zh-CN" alt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状态</a:t>
                      </a:r>
                      <a:endParaRPr lang="zh-CN" alt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21438"/>
                  </a:ext>
                </a:extLst>
              </a:tr>
              <a:tr h="2778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用户表（</a:t>
                      </a: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Users）</a:t>
                      </a:r>
                      <a:endParaRPr 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UserID</a:t>
                      </a:r>
                      <a:endParaRPr 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用来保存用户信息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使用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650526"/>
                  </a:ext>
                </a:extLst>
              </a:tr>
              <a:tr h="3923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资源表（</a:t>
                      </a: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Resources）</a:t>
                      </a:r>
                      <a:endParaRPr 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ResouceID</a:t>
                      </a:r>
                      <a:endParaRPr 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用来保存历年卷信息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使用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909037"/>
                  </a:ext>
                </a:extLst>
              </a:tr>
              <a:tr h="3923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资料库表（</a:t>
                      </a: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Librarirs）</a:t>
                      </a:r>
                      <a:endParaRPr 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LibraryID</a:t>
                      </a:r>
                      <a:endParaRPr 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用来保存资源库信息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使用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625614"/>
                  </a:ext>
                </a:extLst>
              </a:tr>
              <a:tr h="5067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交互记录表（</a:t>
                      </a: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Interactions）</a:t>
                      </a:r>
                      <a:endParaRPr 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InteractionID</a:t>
                      </a:r>
                      <a:endParaRPr 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用来保存历年卷下载、上传信息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使用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941151"/>
                  </a:ext>
                </a:extLst>
              </a:tr>
              <a:tr h="3923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评论表（</a:t>
                      </a: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Comments）</a:t>
                      </a:r>
                      <a:endParaRPr 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CommentID</a:t>
                      </a:r>
                      <a:endParaRPr 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用来保存发布的评论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使用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409306"/>
                  </a:ext>
                </a:extLst>
              </a:tr>
              <a:tr h="3923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排行榜表（</a:t>
                      </a: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Rankings）</a:t>
                      </a:r>
                      <a:endParaRPr 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RankingID</a:t>
                      </a:r>
                      <a:endParaRPr 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用来保存更新排行榜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使用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212830"/>
                  </a:ext>
                </a:extLst>
              </a:tr>
              <a:tr h="3923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发帖表（</a:t>
                      </a: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Posts）</a:t>
                      </a:r>
                      <a:endParaRPr 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PostID</a:t>
                      </a:r>
                      <a:endParaRPr 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用来保存发布的帖子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使用</a:t>
                      </a:r>
                      <a:endParaRPr lang="zh-CN" alt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827369"/>
                  </a:ext>
                </a:extLst>
              </a:tr>
              <a:tr h="3923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>
                          <a:solidFill>
                            <a:srgbClr val="161616"/>
                          </a:solidFill>
                          <a:effectLst/>
                        </a:rPr>
                        <a:t>社区表（</a:t>
                      </a: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Communities）</a:t>
                      </a:r>
                      <a:endParaRPr lang="en-US" sz="80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161616"/>
                          </a:solidFill>
                          <a:effectLst/>
                        </a:rPr>
                        <a:t>CommunityID</a:t>
                      </a:r>
                      <a:endParaRPr lang="en-US" sz="80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dirty="0">
                          <a:solidFill>
                            <a:srgbClr val="161616"/>
                          </a:solidFill>
                          <a:effectLst/>
                        </a:rPr>
                        <a:t>用来保存社区信息</a:t>
                      </a:r>
                      <a:endParaRPr lang="zh-CN" altLang="en-US" sz="800" dirty="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dirty="0">
                          <a:solidFill>
                            <a:srgbClr val="161616"/>
                          </a:solidFill>
                          <a:effectLst/>
                        </a:rPr>
                        <a:t>使用</a:t>
                      </a:r>
                      <a:endParaRPr lang="zh-CN" altLang="en-US" sz="800" dirty="0">
                        <a:effectLst/>
                      </a:endParaRPr>
                    </a:p>
                  </a:txBody>
                  <a:tcPr marL="49038" marR="49038" marT="24519" marB="245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74903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20AE2A4-FAA5-1E9F-A386-7E9DC930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0"/>
            <a:ext cx="1295400" cy="1295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410A9F-3E7C-BF29-06CC-601C5BF6B9E7}"/>
              </a:ext>
            </a:extLst>
          </p:cNvPr>
          <p:cNvSpPr txBox="1"/>
          <p:nvPr/>
        </p:nvSpPr>
        <p:spPr>
          <a:xfrm>
            <a:off x="5300663" y="1052918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使用数据表的程序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9A1FF1D-7CE1-AEAD-DED1-C34E00503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77484"/>
              </p:ext>
            </p:extLst>
          </p:nvPr>
        </p:nvGraphicFramePr>
        <p:xfrm>
          <a:off x="5079759" y="1679884"/>
          <a:ext cx="4200525" cy="2377440"/>
        </p:xfrm>
        <a:graphic>
          <a:graphicData uri="http://schemas.openxmlformats.org/drawingml/2006/table">
            <a:tbl>
              <a:tblPr/>
              <a:tblGrid>
                <a:gridCol w="1400175">
                  <a:extLst>
                    <a:ext uri="{9D8B030D-6E8A-4147-A177-3AD203B41FA5}">
                      <a16:colId xmlns:a16="http://schemas.microsoft.com/office/drawing/2014/main" val="1747459126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51652291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847044783"/>
                    </a:ext>
                  </a:extLst>
                </a:gridCol>
              </a:tblGrid>
              <a:tr h="15716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应用程序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访问的数据表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版本号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466422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登录注册界面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用户表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>
                          <a:solidFill>
                            <a:srgbClr val="161616"/>
                          </a:solidFill>
                          <a:effectLst/>
                        </a:rPr>
                        <a:t>1.0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389427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社区界面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发帖表，社区表，评论表，排行榜表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>
                          <a:effectLst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410284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资料库界面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资料库表，资源表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>
                          <a:solidFill>
                            <a:srgbClr val="161616"/>
                          </a:solidFill>
                          <a:effectLst/>
                        </a:rPr>
                        <a:t>1.0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177938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我的界面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>
                          <a:solidFill>
                            <a:srgbClr val="161616"/>
                          </a:solidFill>
                          <a:effectLst/>
                        </a:rPr>
                        <a:t>交互记录表，发帖表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dirty="0">
                          <a:solidFill>
                            <a:srgbClr val="161616"/>
                          </a:solidFill>
                          <a:effectLst/>
                        </a:rPr>
                        <a:t>1.0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993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59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30005B-F03C-1617-0649-E7852492F407}"/>
              </a:ext>
            </a:extLst>
          </p:cNvPr>
          <p:cNvSpPr txBox="1"/>
          <p:nvPr/>
        </p:nvSpPr>
        <p:spPr>
          <a:xfrm>
            <a:off x="2323668" y="397886"/>
            <a:ext cx="4191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j-ea"/>
                <a:ea typeface="+mj-ea"/>
              </a:rPr>
              <a:t>二</a:t>
            </a:r>
            <a:r>
              <a:rPr lang="en-US" altLang="zh-CN" sz="4000" b="1" dirty="0">
                <a:latin typeface="+mj-ea"/>
                <a:ea typeface="+mj-ea"/>
              </a:rPr>
              <a:t>.E-R</a:t>
            </a:r>
            <a:r>
              <a:rPr lang="zh-CN" altLang="en-US" sz="4000" b="1" dirty="0">
                <a:latin typeface="+mj-ea"/>
                <a:ea typeface="+mj-ea"/>
              </a:rPr>
              <a:t>图</a:t>
            </a:r>
            <a:endParaRPr lang="zh-CN" altLang="en-US" sz="28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F13639-0595-8C1D-B1E4-0182EC4E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93" y="1109663"/>
            <a:ext cx="5882120" cy="4133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62F9B7-91A6-009E-13B3-5E59137D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0"/>
            <a:ext cx="17621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7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769C79E-5A70-35A4-CCE0-8B44EFBFB057}"/>
              </a:ext>
            </a:extLst>
          </p:cNvPr>
          <p:cNvSpPr txBox="1"/>
          <p:nvPr/>
        </p:nvSpPr>
        <p:spPr>
          <a:xfrm>
            <a:off x="2225385" y="356755"/>
            <a:ext cx="5432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三</a:t>
            </a:r>
            <a:r>
              <a:rPr lang="en-US" altLang="zh-CN" sz="4000" b="1" dirty="0">
                <a:latin typeface="+mj-ea"/>
                <a:ea typeface="+mj-ea"/>
              </a:rPr>
              <a:t>.</a:t>
            </a:r>
            <a:r>
              <a:rPr lang="zh-CN" altLang="en-US" sz="4000" b="1" dirty="0">
                <a:latin typeface="+mj-ea"/>
                <a:ea typeface="+mj-ea"/>
              </a:rPr>
              <a:t>对象关系映射举例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18D94E-DE31-D64F-1407-1881EC894C5E}"/>
              </a:ext>
            </a:extLst>
          </p:cNvPr>
          <p:cNvSpPr txBox="1"/>
          <p:nvPr/>
        </p:nvSpPr>
        <p:spPr>
          <a:xfrm>
            <a:off x="2362200" y="1295400"/>
            <a:ext cx="40909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以创建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Users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表为例</a:t>
            </a:r>
            <a:br>
              <a:rPr lang="zh-CN" altLang="en-US" sz="18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1800" dirty="0">
              <a:solidFill>
                <a:srgbClr val="585A5A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/>
            <a:endParaRPr lang="en-US" altLang="zh-CN" dirty="0">
              <a:solidFill>
                <a:srgbClr val="262C31"/>
              </a:solidFill>
              <a:effectLst/>
              <a:latin typeface="SFMono-Regula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C32268-53C9-AE17-C442-0FC86FC07B32}"/>
              </a:ext>
            </a:extLst>
          </p:cNvPr>
          <p:cNvSpPr txBox="1"/>
          <p:nvPr/>
        </p:nvSpPr>
        <p:spPr>
          <a:xfrm>
            <a:off x="2452687" y="2180748"/>
            <a:ext cx="4599277" cy="1877437"/>
          </a:xfrm>
          <a:custGeom>
            <a:avLst/>
            <a:gdLst>
              <a:gd name="connsiteX0" fmla="*/ 0 w 4599277"/>
              <a:gd name="connsiteY0" fmla="*/ 0 h 1877437"/>
              <a:gd name="connsiteX1" fmla="*/ 519061 w 4599277"/>
              <a:gd name="connsiteY1" fmla="*/ 0 h 1877437"/>
              <a:gd name="connsiteX2" fmla="*/ 1176101 w 4599277"/>
              <a:gd name="connsiteY2" fmla="*/ 0 h 1877437"/>
              <a:gd name="connsiteX3" fmla="*/ 1741155 w 4599277"/>
              <a:gd name="connsiteY3" fmla="*/ 0 h 1877437"/>
              <a:gd name="connsiteX4" fmla="*/ 2444187 w 4599277"/>
              <a:gd name="connsiteY4" fmla="*/ 0 h 1877437"/>
              <a:gd name="connsiteX5" fmla="*/ 3055234 w 4599277"/>
              <a:gd name="connsiteY5" fmla="*/ 0 h 1877437"/>
              <a:gd name="connsiteX6" fmla="*/ 3758266 w 4599277"/>
              <a:gd name="connsiteY6" fmla="*/ 0 h 1877437"/>
              <a:gd name="connsiteX7" fmla="*/ 4599277 w 4599277"/>
              <a:gd name="connsiteY7" fmla="*/ 0 h 1877437"/>
              <a:gd name="connsiteX8" fmla="*/ 4599277 w 4599277"/>
              <a:gd name="connsiteY8" fmla="*/ 588264 h 1877437"/>
              <a:gd name="connsiteX9" fmla="*/ 4599277 w 4599277"/>
              <a:gd name="connsiteY9" fmla="*/ 1176527 h 1877437"/>
              <a:gd name="connsiteX10" fmla="*/ 4599277 w 4599277"/>
              <a:gd name="connsiteY10" fmla="*/ 1877437 h 1877437"/>
              <a:gd name="connsiteX11" fmla="*/ 4080216 w 4599277"/>
              <a:gd name="connsiteY11" fmla="*/ 1877437 h 1877437"/>
              <a:gd name="connsiteX12" fmla="*/ 3377183 w 4599277"/>
              <a:gd name="connsiteY12" fmla="*/ 1877437 h 1877437"/>
              <a:gd name="connsiteX13" fmla="*/ 2858122 w 4599277"/>
              <a:gd name="connsiteY13" fmla="*/ 1877437 h 1877437"/>
              <a:gd name="connsiteX14" fmla="*/ 2247075 w 4599277"/>
              <a:gd name="connsiteY14" fmla="*/ 1877437 h 1877437"/>
              <a:gd name="connsiteX15" fmla="*/ 1728014 w 4599277"/>
              <a:gd name="connsiteY15" fmla="*/ 1877437 h 1877437"/>
              <a:gd name="connsiteX16" fmla="*/ 1024982 w 4599277"/>
              <a:gd name="connsiteY16" fmla="*/ 1877437 h 1877437"/>
              <a:gd name="connsiteX17" fmla="*/ 0 w 4599277"/>
              <a:gd name="connsiteY17" fmla="*/ 1877437 h 1877437"/>
              <a:gd name="connsiteX18" fmla="*/ 0 w 4599277"/>
              <a:gd name="connsiteY18" fmla="*/ 1307948 h 1877437"/>
              <a:gd name="connsiteX19" fmla="*/ 0 w 4599277"/>
              <a:gd name="connsiteY19" fmla="*/ 663361 h 1877437"/>
              <a:gd name="connsiteX20" fmla="*/ 0 w 4599277"/>
              <a:gd name="connsiteY20" fmla="*/ 0 h 187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99277" h="1877437" fill="none" extrusionOk="0">
                <a:moveTo>
                  <a:pt x="0" y="0"/>
                </a:moveTo>
                <a:cubicBezTo>
                  <a:pt x="150127" y="-21183"/>
                  <a:pt x="351222" y="-1251"/>
                  <a:pt x="519061" y="0"/>
                </a:cubicBezTo>
                <a:cubicBezTo>
                  <a:pt x="686900" y="1251"/>
                  <a:pt x="979827" y="-28532"/>
                  <a:pt x="1176101" y="0"/>
                </a:cubicBezTo>
                <a:cubicBezTo>
                  <a:pt x="1372375" y="28532"/>
                  <a:pt x="1556422" y="7892"/>
                  <a:pt x="1741155" y="0"/>
                </a:cubicBezTo>
                <a:cubicBezTo>
                  <a:pt x="1925888" y="-7892"/>
                  <a:pt x="2271042" y="97"/>
                  <a:pt x="2444187" y="0"/>
                </a:cubicBezTo>
                <a:cubicBezTo>
                  <a:pt x="2617332" y="-97"/>
                  <a:pt x="2777022" y="24901"/>
                  <a:pt x="3055234" y="0"/>
                </a:cubicBezTo>
                <a:cubicBezTo>
                  <a:pt x="3333446" y="-24901"/>
                  <a:pt x="3432923" y="-1696"/>
                  <a:pt x="3758266" y="0"/>
                </a:cubicBezTo>
                <a:cubicBezTo>
                  <a:pt x="4083609" y="1696"/>
                  <a:pt x="4202939" y="-25687"/>
                  <a:pt x="4599277" y="0"/>
                </a:cubicBezTo>
                <a:cubicBezTo>
                  <a:pt x="4610253" y="122407"/>
                  <a:pt x="4626843" y="324320"/>
                  <a:pt x="4599277" y="588264"/>
                </a:cubicBezTo>
                <a:cubicBezTo>
                  <a:pt x="4571711" y="852208"/>
                  <a:pt x="4592034" y="976704"/>
                  <a:pt x="4599277" y="1176527"/>
                </a:cubicBezTo>
                <a:cubicBezTo>
                  <a:pt x="4606520" y="1376350"/>
                  <a:pt x="4592878" y="1643160"/>
                  <a:pt x="4599277" y="1877437"/>
                </a:cubicBezTo>
                <a:cubicBezTo>
                  <a:pt x="4412481" y="1879516"/>
                  <a:pt x="4261427" y="1873357"/>
                  <a:pt x="4080216" y="1877437"/>
                </a:cubicBezTo>
                <a:cubicBezTo>
                  <a:pt x="3899005" y="1881517"/>
                  <a:pt x="3649571" y="1868529"/>
                  <a:pt x="3377183" y="1877437"/>
                </a:cubicBezTo>
                <a:cubicBezTo>
                  <a:pt x="3104795" y="1886345"/>
                  <a:pt x="2965137" y="1869743"/>
                  <a:pt x="2858122" y="1877437"/>
                </a:cubicBezTo>
                <a:cubicBezTo>
                  <a:pt x="2751107" y="1885131"/>
                  <a:pt x="2544245" y="1866533"/>
                  <a:pt x="2247075" y="1877437"/>
                </a:cubicBezTo>
                <a:cubicBezTo>
                  <a:pt x="1949905" y="1888341"/>
                  <a:pt x="1916157" y="1867849"/>
                  <a:pt x="1728014" y="1877437"/>
                </a:cubicBezTo>
                <a:cubicBezTo>
                  <a:pt x="1539871" y="1887025"/>
                  <a:pt x="1207253" y="1857714"/>
                  <a:pt x="1024982" y="1877437"/>
                </a:cubicBezTo>
                <a:cubicBezTo>
                  <a:pt x="842711" y="1897160"/>
                  <a:pt x="360536" y="1918439"/>
                  <a:pt x="0" y="1877437"/>
                </a:cubicBezTo>
                <a:cubicBezTo>
                  <a:pt x="-17971" y="1735833"/>
                  <a:pt x="17702" y="1436079"/>
                  <a:pt x="0" y="1307948"/>
                </a:cubicBezTo>
                <a:cubicBezTo>
                  <a:pt x="-17702" y="1179817"/>
                  <a:pt x="11951" y="959447"/>
                  <a:pt x="0" y="663361"/>
                </a:cubicBezTo>
                <a:cubicBezTo>
                  <a:pt x="-11951" y="367275"/>
                  <a:pt x="-26545" y="327077"/>
                  <a:pt x="0" y="0"/>
                </a:cubicBezTo>
                <a:close/>
              </a:path>
              <a:path w="4599277" h="1877437" stroke="0" extrusionOk="0">
                <a:moveTo>
                  <a:pt x="0" y="0"/>
                </a:moveTo>
                <a:cubicBezTo>
                  <a:pt x="121934" y="-9544"/>
                  <a:pt x="350794" y="-8416"/>
                  <a:pt x="519061" y="0"/>
                </a:cubicBezTo>
                <a:cubicBezTo>
                  <a:pt x="687328" y="8416"/>
                  <a:pt x="995894" y="18390"/>
                  <a:pt x="1222094" y="0"/>
                </a:cubicBezTo>
                <a:cubicBezTo>
                  <a:pt x="1448294" y="-18390"/>
                  <a:pt x="1693994" y="19376"/>
                  <a:pt x="1879133" y="0"/>
                </a:cubicBezTo>
                <a:cubicBezTo>
                  <a:pt x="2064272" y="-19376"/>
                  <a:pt x="2392251" y="-92"/>
                  <a:pt x="2582166" y="0"/>
                </a:cubicBezTo>
                <a:cubicBezTo>
                  <a:pt x="2772081" y="92"/>
                  <a:pt x="2947728" y="-21293"/>
                  <a:pt x="3285198" y="0"/>
                </a:cubicBezTo>
                <a:cubicBezTo>
                  <a:pt x="3622668" y="21293"/>
                  <a:pt x="3627044" y="-17121"/>
                  <a:pt x="3896245" y="0"/>
                </a:cubicBezTo>
                <a:cubicBezTo>
                  <a:pt x="4165446" y="17121"/>
                  <a:pt x="4359760" y="1720"/>
                  <a:pt x="4599277" y="0"/>
                </a:cubicBezTo>
                <a:cubicBezTo>
                  <a:pt x="4599763" y="189310"/>
                  <a:pt x="4583283" y="448267"/>
                  <a:pt x="4599277" y="588264"/>
                </a:cubicBezTo>
                <a:cubicBezTo>
                  <a:pt x="4615271" y="728261"/>
                  <a:pt x="4599393" y="1060450"/>
                  <a:pt x="4599277" y="1195302"/>
                </a:cubicBezTo>
                <a:cubicBezTo>
                  <a:pt x="4599161" y="1330154"/>
                  <a:pt x="4610780" y="1544609"/>
                  <a:pt x="4599277" y="1877437"/>
                </a:cubicBezTo>
                <a:cubicBezTo>
                  <a:pt x="4376989" y="1857817"/>
                  <a:pt x="4263633" y="1897830"/>
                  <a:pt x="4034223" y="1877437"/>
                </a:cubicBezTo>
                <a:cubicBezTo>
                  <a:pt x="3804813" y="1857044"/>
                  <a:pt x="3712646" y="1850397"/>
                  <a:pt x="3423176" y="1877437"/>
                </a:cubicBezTo>
                <a:cubicBezTo>
                  <a:pt x="3133706" y="1904477"/>
                  <a:pt x="3058194" y="1881752"/>
                  <a:pt x="2766137" y="1877437"/>
                </a:cubicBezTo>
                <a:cubicBezTo>
                  <a:pt x="2474080" y="1873122"/>
                  <a:pt x="2396413" y="1899200"/>
                  <a:pt x="2155090" y="1877437"/>
                </a:cubicBezTo>
                <a:cubicBezTo>
                  <a:pt x="1913767" y="1855674"/>
                  <a:pt x="1747688" y="1886961"/>
                  <a:pt x="1498050" y="1877437"/>
                </a:cubicBezTo>
                <a:cubicBezTo>
                  <a:pt x="1248412" y="1867913"/>
                  <a:pt x="1066575" y="1866789"/>
                  <a:pt x="932996" y="1877437"/>
                </a:cubicBezTo>
                <a:cubicBezTo>
                  <a:pt x="799417" y="1888085"/>
                  <a:pt x="320603" y="1904794"/>
                  <a:pt x="0" y="1877437"/>
                </a:cubicBezTo>
                <a:cubicBezTo>
                  <a:pt x="-31904" y="1717477"/>
                  <a:pt x="4994" y="1403881"/>
                  <a:pt x="0" y="1214076"/>
                </a:cubicBezTo>
                <a:cubicBezTo>
                  <a:pt x="-4994" y="1024271"/>
                  <a:pt x="-2084" y="874214"/>
                  <a:pt x="0" y="607038"/>
                </a:cubicBezTo>
                <a:cubicBezTo>
                  <a:pt x="2084" y="339862"/>
                  <a:pt x="-10190" y="244029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6843993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262C3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1800" b="1" dirty="0">
                <a:solidFill>
                  <a:srgbClr val="262C3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语句：</a:t>
            </a:r>
            <a:endParaRPr lang="en-US" altLang="zh-CN" sz="1800" b="1" dirty="0">
              <a:solidFill>
                <a:srgbClr val="262C3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rgbClr val="262C31"/>
              </a:solidFill>
              <a:latin typeface="SFMono-Regular"/>
            </a:endParaRPr>
          </a:p>
          <a:p>
            <a:r>
              <a:rPr lang="en-US" altLang="zh-CN" dirty="0">
                <a:solidFill>
                  <a:srgbClr val="262C31"/>
                </a:solidFill>
                <a:effectLst/>
                <a:latin typeface="Segoe UI Variable Small Semibol" pitchFamily="2" charset="0"/>
              </a:rPr>
              <a:t>CREATE TABLE Users (</a:t>
            </a:r>
          </a:p>
          <a:p>
            <a:r>
              <a:rPr lang="en-US" altLang="zh-CN" dirty="0" err="1">
                <a:solidFill>
                  <a:srgbClr val="262C31"/>
                </a:solidFill>
                <a:effectLst/>
                <a:latin typeface="Segoe UI Variable Small Semibol" pitchFamily="2" charset="0"/>
              </a:rPr>
              <a:t>UserID</a:t>
            </a:r>
            <a:r>
              <a:rPr lang="en-US" altLang="zh-CN" dirty="0">
                <a:solidFill>
                  <a:srgbClr val="262C31"/>
                </a:solidFill>
                <a:effectLst/>
                <a:latin typeface="Segoe UI Variable Small Semibol" pitchFamily="2" charset="0"/>
              </a:rPr>
              <a:t> INT PRIMARY KEY NOT NULL, </a:t>
            </a:r>
          </a:p>
          <a:p>
            <a:r>
              <a:rPr lang="en-US" altLang="zh-CN" dirty="0">
                <a:solidFill>
                  <a:srgbClr val="262C31"/>
                </a:solidFill>
                <a:effectLst/>
                <a:latin typeface="Segoe UI Variable Small Semibol" pitchFamily="2" charset="0"/>
              </a:rPr>
              <a:t>Username VARCHAR(50) NOT NULL, </a:t>
            </a:r>
          </a:p>
          <a:p>
            <a:r>
              <a:rPr lang="en-US" altLang="zh-CN" dirty="0">
                <a:solidFill>
                  <a:srgbClr val="262C31"/>
                </a:solidFill>
                <a:effectLst/>
                <a:latin typeface="Segoe UI Variable Small Semibol" pitchFamily="2" charset="0"/>
              </a:rPr>
              <a:t>Password VARCHAR(255) NOT NULL, </a:t>
            </a:r>
          </a:p>
          <a:p>
            <a:r>
              <a:rPr lang="en-US" altLang="zh-CN" dirty="0">
                <a:solidFill>
                  <a:srgbClr val="262C31"/>
                </a:solidFill>
                <a:effectLst/>
                <a:latin typeface="Segoe UI Variable Small Semibol" pitchFamily="2" charset="0"/>
              </a:rPr>
              <a:t>Role VARCHAR(20) </a:t>
            </a:r>
          </a:p>
          <a:p>
            <a:r>
              <a:rPr lang="en-US" altLang="zh-CN" dirty="0">
                <a:solidFill>
                  <a:srgbClr val="262C31"/>
                </a:solidFill>
                <a:effectLst/>
                <a:latin typeface="Segoe UI Variable Small Semibol" pitchFamily="2" charset="0"/>
              </a:rPr>
              <a:t>);</a:t>
            </a:r>
            <a:endParaRPr lang="zh-CN" altLang="en-US" dirty="0">
              <a:latin typeface="Segoe UI Variable Small Semibol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B27131-9FF7-B2BB-4F3C-B0F5AD27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9" y="0"/>
            <a:ext cx="1919288" cy="191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47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>
          <a:extLst>
            <a:ext uri="{FF2B5EF4-FFF2-40B4-BE49-F238E27FC236}">
              <a16:creationId xmlns:a16="http://schemas.microsoft.com/office/drawing/2014/main" id="{CA8619AF-B120-334F-69A3-93E45395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">
            <a:extLst>
              <a:ext uri="{FF2B5EF4-FFF2-40B4-BE49-F238E27FC236}">
                <a16:creationId xmlns:a16="http://schemas.microsoft.com/office/drawing/2014/main" id="{85187BD2-F5A2-0EC3-B886-616979E15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6337" y="774572"/>
            <a:ext cx="4013916" cy="776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b="1" dirty="0">
                <a:latin typeface="+mj-ea"/>
                <a:ea typeface="+mj-ea"/>
              </a:rPr>
              <a:t>用户界面设计</a:t>
            </a:r>
            <a:endParaRPr sz="4800" b="1" dirty="0">
              <a:latin typeface="+mj-ea"/>
              <a:ea typeface="+mj-ea"/>
            </a:endParaRPr>
          </a:p>
        </p:txBody>
      </p:sp>
      <p:sp>
        <p:nvSpPr>
          <p:cNvPr id="2" name="Google Shape;2071;p30">
            <a:extLst>
              <a:ext uri="{FF2B5EF4-FFF2-40B4-BE49-F238E27FC236}">
                <a16:creationId xmlns:a16="http://schemas.microsoft.com/office/drawing/2014/main" id="{00BAED81-B05B-4A93-4137-0AEEEFAF7379}"/>
              </a:ext>
            </a:extLst>
          </p:cNvPr>
          <p:cNvSpPr txBox="1">
            <a:spLocks/>
          </p:cNvSpPr>
          <p:nvPr/>
        </p:nvSpPr>
        <p:spPr>
          <a:xfrm>
            <a:off x="2833511" y="659961"/>
            <a:ext cx="1111981" cy="10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/>
              <a:t>04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D5317D-ECF7-551B-4D4D-236EF4A8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4885" y="1019494"/>
            <a:ext cx="2817004" cy="20904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3AAE83-68C8-47DD-6935-35785A7D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1856372"/>
            <a:ext cx="4362622" cy="2362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4408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0B2C9-9DEE-881B-AF19-CD34058C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b="1" dirty="0">
                <a:latin typeface="+mj-ea"/>
                <a:ea typeface="+mj-ea"/>
              </a:rPr>
              <a:t>前端部分介绍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AC9C6B-D991-3F72-799A-3DDB38E7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1519237"/>
            <a:ext cx="3743325" cy="210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119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99972" y="166951"/>
            <a:ext cx="1569660" cy="52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27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rPr>
              <a:t>登陆界面</a:t>
            </a:r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258252" y="703789"/>
            <a:ext cx="2392200" cy="4368600"/>
            <a:chOff x="5819" y="2146"/>
            <a:chExt cx="7602" cy="14942"/>
          </a:xfrm>
        </p:grpSpPr>
        <p:pic>
          <p:nvPicPr>
            <p:cNvPr id="2" name="图片 1" descr="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5819" y="2146"/>
              <a:ext cx="7603" cy="14943"/>
            </a:xfrm>
            <a:prstGeom prst="rect">
              <a:avLst/>
            </a:prstGeom>
            <a:effectLst>
              <a:outerShdw blurRad="546100" dist="1270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1" name="图片 10" descr="E:/设计图片素材/8machine-_-VyY_mNqjgEY-unsplash.jpg8machine-_-VyY_mNqjgEY-unsplash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email"/>
            <a:srcRect l="2012" r="2012"/>
            <a:stretch>
              <a:fillRect/>
            </a:stretch>
          </p:blipFill>
          <p:spPr>
            <a:xfrm>
              <a:off x="6231" y="2473"/>
              <a:ext cx="6788" cy="14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88" h="14288">
                  <a:moveTo>
                    <a:pt x="2412" y="13865"/>
                  </a:moveTo>
                  <a:cubicBezTo>
                    <a:pt x="2388" y="13865"/>
                    <a:pt x="2369" y="13884"/>
                    <a:pt x="2369" y="13908"/>
                  </a:cubicBezTo>
                  <a:cubicBezTo>
                    <a:pt x="2369" y="13931"/>
                    <a:pt x="2388" y="13950"/>
                    <a:pt x="2412" y="13950"/>
                  </a:cubicBezTo>
                  <a:lnTo>
                    <a:pt x="4396" y="13950"/>
                  </a:lnTo>
                  <a:cubicBezTo>
                    <a:pt x="4420" y="13950"/>
                    <a:pt x="4439" y="13931"/>
                    <a:pt x="4439" y="13908"/>
                  </a:cubicBezTo>
                  <a:cubicBezTo>
                    <a:pt x="4439" y="13884"/>
                    <a:pt x="4420" y="13865"/>
                    <a:pt x="4396" y="13865"/>
                  </a:cubicBezTo>
                  <a:lnTo>
                    <a:pt x="2412" y="13865"/>
                  </a:lnTo>
                  <a:close/>
                  <a:moveTo>
                    <a:pt x="746" y="0"/>
                  </a:moveTo>
                  <a:lnTo>
                    <a:pt x="6042" y="0"/>
                  </a:lnTo>
                  <a:cubicBezTo>
                    <a:pt x="6454" y="0"/>
                    <a:pt x="6788" y="334"/>
                    <a:pt x="6788" y="746"/>
                  </a:cubicBezTo>
                  <a:lnTo>
                    <a:pt x="6788" y="13542"/>
                  </a:lnTo>
                  <a:cubicBezTo>
                    <a:pt x="6788" y="13954"/>
                    <a:pt x="6454" y="14288"/>
                    <a:pt x="6042" y="14288"/>
                  </a:cubicBezTo>
                  <a:lnTo>
                    <a:pt x="746" y="14288"/>
                  </a:lnTo>
                  <a:cubicBezTo>
                    <a:pt x="334" y="14288"/>
                    <a:pt x="0" y="13954"/>
                    <a:pt x="0" y="13542"/>
                  </a:cubicBezTo>
                  <a:lnTo>
                    <a:pt x="0" y="746"/>
                  </a:lnTo>
                  <a:cubicBezTo>
                    <a:pt x="0" y="334"/>
                    <a:pt x="334" y="0"/>
                    <a:pt x="746" y="0"/>
                  </a:cubicBezTo>
                  <a:close/>
                </a:path>
              </a:pathLst>
            </a:custGeom>
          </p:spPr>
        </p:pic>
      </p:grpSp>
      <p:pic>
        <p:nvPicPr>
          <p:cNvPr id="6" name="图片 5"/>
          <p:cNvPicPr/>
          <p:nvPr/>
        </p:nvPicPr>
        <p:blipFill>
          <a:blip r:embed="rId8"/>
          <a:stretch>
            <a:fillRect/>
          </a:stretch>
        </p:blipFill>
        <p:spPr>
          <a:xfrm>
            <a:off x="2834640" y="703898"/>
            <a:ext cx="6166472" cy="4368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06246" y="166951"/>
            <a:ext cx="3300904" cy="52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27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rPr>
              <a:t>注册及忘记密码界面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927384" y="141234"/>
            <a:ext cx="877163" cy="52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27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rPr>
              <a:t>社区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78544" y="141234"/>
            <a:ext cx="1223412" cy="52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27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rPr>
              <a:t>排行榜</a:t>
            </a: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1142524" y="694373"/>
            <a:ext cx="2392680" cy="4368165"/>
            <a:chOff x="5819" y="2146"/>
            <a:chExt cx="7602" cy="14942"/>
          </a:xfrm>
        </p:grpSpPr>
        <p:pic>
          <p:nvPicPr>
            <p:cNvPr id="8" name="图片 7" descr="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819" y="2146"/>
              <a:ext cx="7603" cy="14943"/>
            </a:xfrm>
            <a:prstGeom prst="rect">
              <a:avLst/>
            </a:prstGeom>
            <a:effectLst>
              <a:outerShdw blurRad="546100" dist="1270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9" name="图片 8" descr="E:/设计图片素材/8machine-_-VyY_mNqjgEY-unsplash.jpg8machine-_-VyY_mNqjgEY-unsplash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email"/>
            <a:srcRect l="2932" r="2932"/>
            <a:stretch>
              <a:fillRect/>
            </a:stretch>
          </p:blipFill>
          <p:spPr>
            <a:xfrm>
              <a:off x="6231" y="2473"/>
              <a:ext cx="6788" cy="14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88" h="14288">
                  <a:moveTo>
                    <a:pt x="2412" y="13865"/>
                  </a:moveTo>
                  <a:cubicBezTo>
                    <a:pt x="2388" y="13865"/>
                    <a:pt x="2369" y="13884"/>
                    <a:pt x="2369" y="13908"/>
                  </a:cubicBezTo>
                  <a:cubicBezTo>
                    <a:pt x="2369" y="13931"/>
                    <a:pt x="2388" y="13950"/>
                    <a:pt x="2412" y="13950"/>
                  </a:cubicBezTo>
                  <a:lnTo>
                    <a:pt x="4396" y="13950"/>
                  </a:lnTo>
                  <a:cubicBezTo>
                    <a:pt x="4420" y="13950"/>
                    <a:pt x="4439" y="13931"/>
                    <a:pt x="4439" y="13908"/>
                  </a:cubicBezTo>
                  <a:cubicBezTo>
                    <a:pt x="4439" y="13884"/>
                    <a:pt x="4420" y="13865"/>
                    <a:pt x="4396" y="13865"/>
                  </a:cubicBezTo>
                  <a:lnTo>
                    <a:pt x="2412" y="13865"/>
                  </a:lnTo>
                  <a:close/>
                  <a:moveTo>
                    <a:pt x="746" y="0"/>
                  </a:moveTo>
                  <a:lnTo>
                    <a:pt x="6042" y="0"/>
                  </a:lnTo>
                  <a:cubicBezTo>
                    <a:pt x="6454" y="0"/>
                    <a:pt x="6788" y="334"/>
                    <a:pt x="6788" y="746"/>
                  </a:cubicBezTo>
                  <a:lnTo>
                    <a:pt x="6788" y="13542"/>
                  </a:lnTo>
                  <a:cubicBezTo>
                    <a:pt x="6788" y="13954"/>
                    <a:pt x="6454" y="14288"/>
                    <a:pt x="6042" y="14288"/>
                  </a:cubicBezTo>
                  <a:lnTo>
                    <a:pt x="746" y="14288"/>
                  </a:lnTo>
                  <a:cubicBezTo>
                    <a:pt x="334" y="14288"/>
                    <a:pt x="0" y="13954"/>
                    <a:pt x="0" y="13542"/>
                  </a:cubicBezTo>
                  <a:lnTo>
                    <a:pt x="0" y="746"/>
                  </a:lnTo>
                  <a:cubicBezTo>
                    <a:pt x="0" y="334"/>
                    <a:pt x="334" y="0"/>
                    <a:pt x="746" y="0"/>
                  </a:cubicBezTo>
                  <a:close/>
                </a:path>
              </a:pathLst>
            </a:custGeom>
          </p:spPr>
        </p:pic>
      </p:grp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5565374" y="696855"/>
            <a:ext cx="2392200" cy="4363200"/>
            <a:chOff x="5819" y="2146"/>
            <a:chExt cx="7602" cy="14942"/>
          </a:xfrm>
        </p:grpSpPr>
        <p:pic>
          <p:nvPicPr>
            <p:cNvPr id="16" name="图片 15" descr="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819" y="2146"/>
              <a:ext cx="7603" cy="14943"/>
            </a:xfrm>
            <a:prstGeom prst="rect">
              <a:avLst/>
            </a:prstGeom>
            <a:effectLst>
              <a:outerShdw blurRad="546100" dist="1270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7" name="图片 16" descr="E:/设计图片素材/8machine-_-VyY_mNqjgEY-unsplash.jpg8machine-_-VyY_mNqjgEY-unsplash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email"/>
            <a:srcRect l="2939" r="2939"/>
            <a:stretch>
              <a:fillRect/>
            </a:stretch>
          </p:blipFill>
          <p:spPr>
            <a:xfrm>
              <a:off x="6231" y="2473"/>
              <a:ext cx="6788" cy="14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88" h="14288">
                  <a:moveTo>
                    <a:pt x="2412" y="13865"/>
                  </a:moveTo>
                  <a:cubicBezTo>
                    <a:pt x="2388" y="13865"/>
                    <a:pt x="2369" y="13884"/>
                    <a:pt x="2369" y="13908"/>
                  </a:cubicBezTo>
                  <a:cubicBezTo>
                    <a:pt x="2369" y="13931"/>
                    <a:pt x="2388" y="13950"/>
                    <a:pt x="2412" y="13950"/>
                  </a:cubicBezTo>
                  <a:lnTo>
                    <a:pt x="4396" y="13950"/>
                  </a:lnTo>
                  <a:cubicBezTo>
                    <a:pt x="4420" y="13950"/>
                    <a:pt x="4439" y="13931"/>
                    <a:pt x="4439" y="13908"/>
                  </a:cubicBezTo>
                  <a:cubicBezTo>
                    <a:pt x="4439" y="13884"/>
                    <a:pt x="4420" y="13865"/>
                    <a:pt x="4396" y="13865"/>
                  </a:cubicBezTo>
                  <a:lnTo>
                    <a:pt x="2412" y="13865"/>
                  </a:lnTo>
                  <a:close/>
                  <a:moveTo>
                    <a:pt x="746" y="0"/>
                  </a:moveTo>
                  <a:lnTo>
                    <a:pt x="6042" y="0"/>
                  </a:lnTo>
                  <a:cubicBezTo>
                    <a:pt x="6454" y="0"/>
                    <a:pt x="6788" y="334"/>
                    <a:pt x="6788" y="746"/>
                  </a:cubicBezTo>
                  <a:lnTo>
                    <a:pt x="6788" y="13542"/>
                  </a:lnTo>
                  <a:cubicBezTo>
                    <a:pt x="6788" y="13954"/>
                    <a:pt x="6454" y="14288"/>
                    <a:pt x="6042" y="14288"/>
                  </a:cubicBezTo>
                  <a:lnTo>
                    <a:pt x="746" y="14288"/>
                  </a:lnTo>
                  <a:cubicBezTo>
                    <a:pt x="334" y="14288"/>
                    <a:pt x="0" y="13954"/>
                    <a:pt x="0" y="13542"/>
                  </a:cubicBezTo>
                  <a:lnTo>
                    <a:pt x="0" y="746"/>
                  </a:lnTo>
                  <a:cubicBezTo>
                    <a:pt x="0" y="334"/>
                    <a:pt x="334" y="0"/>
                    <a:pt x="746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481326" y="163617"/>
            <a:ext cx="1223412" cy="52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27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rPr>
              <a:t>资料库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130002" y="163617"/>
            <a:ext cx="1181734" cy="52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27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rPr>
              <a:t>ai</a:t>
            </a:r>
            <a:r>
              <a:rPr lang="zh-CN" altLang="en-US" sz="27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rPr>
              <a:t>助手</a:t>
            </a:r>
          </a:p>
        </p:txBody>
      </p:sp>
      <p:pic>
        <p:nvPicPr>
          <p:cNvPr id="8" name="图片 7" descr="464323e11fa373e5940e40ced7b1ca72"/>
          <p:cNvPicPr/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03809" y="705326"/>
            <a:ext cx="2097900" cy="4155300"/>
          </a:xfrm>
          <a:prstGeom prst="rect">
            <a:avLst/>
          </a:prstGeom>
        </p:spPr>
      </p:pic>
      <p:pic>
        <p:nvPicPr>
          <p:cNvPr id="9" name="图片 8" descr="cee9642450617f37e71fac1beb9f8f3b"/>
          <p:cNvPicPr/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69169" y="705326"/>
            <a:ext cx="2097900" cy="4155300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6475096" y="807720"/>
            <a:ext cx="2113121" cy="4148138"/>
            <a:chOff x="5819" y="2146"/>
            <a:chExt cx="7602" cy="14942"/>
          </a:xfrm>
        </p:grpSpPr>
        <p:pic>
          <p:nvPicPr>
            <p:cNvPr id="13" name="图片 12" descr="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5819" y="2146"/>
              <a:ext cx="7603" cy="14943"/>
            </a:xfrm>
            <a:prstGeom prst="rect">
              <a:avLst/>
            </a:prstGeom>
            <a:effectLst>
              <a:outerShdw blurRad="546100" dist="1270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5" name="图片 14" descr="E:/设计图片素材/8machine-_-VyY_mNqjgEY-unsplash.jpg8machine-_-VyY_mNqjgEY-unsplash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email"/>
            <a:srcRect l="2939" r="2939"/>
            <a:stretch>
              <a:fillRect/>
            </a:stretch>
          </p:blipFill>
          <p:spPr>
            <a:xfrm>
              <a:off x="6231" y="2473"/>
              <a:ext cx="6788" cy="14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88" h="14288">
                  <a:moveTo>
                    <a:pt x="2412" y="13865"/>
                  </a:moveTo>
                  <a:cubicBezTo>
                    <a:pt x="2388" y="13865"/>
                    <a:pt x="2369" y="13884"/>
                    <a:pt x="2369" y="13908"/>
                  </a:cubicBezTo>
                  <a:cubicBezTo>
                    <a:pt x="2369" y="13931"/>
                    <a:pt x="2388" y="13950"/>
                    <a:pt x="2412" y="13950"/>
                  </a:cubicBezTo>
                  <a:lnTo>
                    <a:pt x="4396" y="13950"/>
                  </a:lnTo>
                  <a:cubicBezTo>
                    <a:pt x="4420" y="13950"/>
                    <a:pt x="4439" y="13931"/>
                    <a:pt x="4439" y="13908"/>
                  </a:cubicBezTo>
                  <a:cubicBezTo>
                    <a:pt x="4439" y="13884"/>
                    <a:pt x="4420" y="13865"/>
                    <a:pt x="4396" y="13865"/>
                  </a:cubicBezTo>
                  <a:lnTo>
                    <a:pt x="2412" y="13865"/>
                  </a:lnTo>
                  <a:close/>
                  <a:moveTo>
                    <a:pt x="746" y="0"/>
                  </a:moveTo>
                  <a:lnTo>
                    <a:pt x="6042" y="0"/>
                  </a:lnTo>
                  <a:cubicBezTo>
                    <a:pt x="6454" y="0"/>
                    <a:pt x="6788" y="334"/>
                    <a:pt x="6788" y="746"/>
                  </a:cubicBezTo>
                  <a:lnTo>
                    <a:pt x="6788" y="13542"/>
                  </a:lnTo>
                  <a:cubicBezTo>
                    <a:pt x="6788" y="13954"/>
                    <a:pt x="6454" y="14288"/>
                    <a:pt x="6042" y="14288"/>
                  </a:cubicBezTo>
                  <a:lnTo>
                    <a:pt x="746" y="14288"/>
                  </a:lnTo>
                  <a:cubicBezTo>
                    <a:pt x="334" y="14288"/>
                    <a:pt x="0" y="13954"/>
                    <a:pt x="0" y="13542"/>
                  </a:cubicBezTo>
                  <a:lnTo>
                    <a:pt x="0" y="746"/>
                  </a:lnTo>
                  <a:cubicBezTo>
                    <a:pt x="0" y="334"/>
                    <a:pt x="334" y="0"/>
                    <a:pt x="746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927384" y="141234"/>
            <a:ext cx="877163" cy="52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27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rPr>
              <a:t>我的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78544" y="141234"/>
            <a:ext cx="877163" cy="52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27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rPr>
              <a:t>下载</a:t>
            </a: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1142100" y="693900"/>
            <a:ext cx="2392200" cy="4363200"/>
            <a:chOff x="5819" y="2146"/>
            <a:chExt cx="7602" cy="14942"/>
          </a:xfrm>
        </p:grpSpPr>
        <p:pic>
          <p:nvPicPr>
            <p:cNvPr id="3" name="图片 2" descr="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819" y="2146"/>
              <a:ext cx="7603" cy="14943"/>
            </a:xfrm>
            <a:prstGeom prst="rect">
              <a:avLst/>
            </a:prstGeom>
            <a:effectLst>
              <a:outerShdw blurRad="546100" dist="1270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" name="图片 9" descr="E:/设计图片素材/8machine-_-VyY_mNqjgEY-unsplash.jpg8machine-_-VyY_mNqjgEY-unsplash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email"/>
            <a:srcRect l="51469" r="1469"/>
            <a:stretch>
              <a:fillRect/>
            </a:stretch>
          </p:blipFill>
          <p:spPr>
            <a:xfrm>
              <a:off x="6231" y="2473"/>
              <a:ext cx="6788" cy="14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88" h="14288">
                  <a:moveTo>
                    <a:pt x="2412" y="13865"/>
                  </a:moveTo>
                  <a:cubicBezTo>
                    <a:pt x="2388" y="13865"/>
                    <a:pt x="2369" y="13884"/>
                    <a:pt x="2369" y="13908"/>
                  </a:cubicBezTo>
                  <a:cubicBezTo>
                    <a:pt x="2369" y="13931"/>
                    <a:pt x="2388" y="13950"/>
                    <a:pt x="2412" y="13950"/>
                  </a:cubicBezTo>
                  <a:lnTo>
                    <a:pt x="4396" y="13950"/>
                  </a:lnTo>
                  <a:cubicBezTo>
                    <a:pt x="4420" y="13950"/>
                    <a:pt x="4439" y="13931"/>
                    <a:pt x="4439" y="13908"/>
                  </a:cubicBezTo>
                  <a:cubicBezTo>
                    <a:pt x="4439" y="13884"/>
                    <a:pt x="4420" y="13865"/>
                    <a:pt x="4396" y="13865"/>
                  </a:cubicBezTo>
                  <a:lnTo>
                    <a:pt x="2412" y="13865"/>
                  </a:lnTo>
                  <a:close/>
                  <a:moveTo>
                    <a:pt x="746" y="0"/>
                  </a:moveTo>
                  <a:lnTo>
                    <a:pt x="6042" y="0"/>
                  </a:lnTo>
                  <a:cubicBezTo>
                    <a:pt x="6454" y="0"/>
                    <a:pt x="6788" y="334"/>
                    <a:pt x="6788" y="746"/>
                  </a:cubicBezTo>
                  <a:lnTo>
                    <a:pt x="6788" y="13542"/>
                  </a:lnTo>
                  <a:cubicBezTo>
                    <a:pt x="6788" y="13954"/>
                    <a:pt x="6454" y="14288"/>
                    <a:pt x="6042" y="14288"/>
                  </a:cubicBezTo>
                  <a:lnTo>
                    <a:pt x="746" y="14288"/>
                  </a:lnTo>
                  <a:cubicBezTo>
                    <a:pt x="334" y="14288"/>
                    <a:pt x="0" y="13954"/>
                    <a:pt x="0" y="13542"/>
                  </a:cubicBezTo>
                  <a:lnTo>
                    <a:pt x="0" y="746"/>
                  </a:lnTo>
                  <a:cubicBezTo>
                    <a:pt x="0" y="334"/>
                    <a:pt x="334" y="0"/>
                    <a:pt x="746" y="0"/>
                  </a:cubicBezTo>
                  <a:close/>
                </a:path>
              </a:pathLst>
            </a:custGeom>
          </p:spPr>
        </p:pic>
      </p:grp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5564701" y="696600"/>
            <a:ext cx="2392200" cy="4363200"/>
            <a:chOff x="5819" y="2146"/>
            <a:chExt cx="7602" cy="14942"/>
          </a:xfrm>
        </p:grpSpPr>
        <p:pic>
          <p:nvPicPr>
            <p:cNvPr id="5" name="图片 4" descr="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819" y="2146"/>
              <a:ext cx="7603" cy="14943"/>
            </a:xfrm>
            <a:prstGeom prst="rect">
              <a:avLst/>
            </a:prstGeom>
            <a:effectLst>
              <a:outerShdw blurRad="546100" dist="1270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1" name="图片 10" descr="E:/设计图片素材/8machine-_-VyY_mNqjgEY-unsplash.jpg8machine-_-VyY_mNqjgEY-unsplash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email"/>
            <a:srcRect l="1469" r="51469"/>
            <a:stretch>
              <a:fillRect/>
            </a:stretch>
          </p:blipFill>
          <p:spPr>
            <a:xfrm>
              <a:off x="6231" y="2473"/>
              <a:ext cx="6788" cy="14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88" h="14288">
                  <a:moveTo>
                    <a:pt x="2412" y="13865"/>
                  </a:moveTo>
                  <a:cubicBezTo>
                    <a:pt x="2388" y="13865"/>
                    <a:pt x="2369" y="13884"/>
                    <a:pt x="2369" y="13908"/>
                  </a:cubicBezTo>
                  <a:cubicBezTo>
                    <a:pt x="2369" y="13931"/>
                    <a:pt x="2388" y="13950"/>
                    <a:pt x="2412" y="13950"/>
                  </a:cubicBezTo>
                  <a:lnTo>
                    <a:pt x="4396" y="13950"/>
                  </a:lnTo>
                  <a:cubicBezTo>
                    <a:pt x="4420" y="13950"/>
                    <a:pt x="4439" y="13931"/>
                    <a:pt x="4439" y="13908"/>
                  </a:cubicBezTo>
                  <a:cubicBezTo>
                    <a:pt x="4439" y="13884"/>
                    <a:pt x="4420" y="13865"/>
                    <a:pt x="4396" y="13865"/>
                  </a:cubicBezTo>
                  <a:lnTo>
                    <a:pt x="2412" y="13865"/>
                  </a:lnTo>
                  <a:close/>
                  <a:moveTo>
                    <a:pt x="746" y="0"/>
                  </a:moveTo>
                  <a:lnTo>
                    <a:pt x="6042" y="0"/>
                  </a:lnTo>
                  <a:cubicBezTo>
                    <a:pt x="6454" y="0"/>
                    <a:pt x="6788" y="334"/>
                    <a:pt x="6788" y="746"/>
                  </a:cubicBezTo>
                  <a:lnTo>
                    <a:pt x="6788" y="13542"/>
                  </a:lnTo>
                  <a:cubicBezTo>
                    <a:pt x="6788" y="13954"/>
                    <a:pt x="6454" y="14288"/>
                    <a:pt x="6042" y="14288"/>
                  </a:cubicBezTo>
                  <a:lnTo>
                    <a:pt x="746" y="14288"/>
                  </a:lnTo>
                  <a:cubicBezTo>
                    <a:pt x="334" y="14288"/>
                    <a:pt x="0" y="13954"/>
                    <a:pt x="0" y="13542"/>
                  </a:cubicBezTo>
                  <a:lnTo>
                    <a:pt x="0" y="746"/>
                  </a:lnTo>
                  <a:cubicBezTo>
                    <a:pt x="0" y="334"/>
                    <a:pt x="334" y="0"/>
                    <a:pt x="746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"/>
          <p:cNvSpPr txBox="1">
            <a:spLocks noGrp="1"/>
          </p:cNvSpPr>
          <p:nvPr>
            <p:ph type="title"/>
          </p:nvPr>
        </p:nvSpPr>
        <p:spPr>
          <a:xfrm>
            <a:off x="4647096" y="977250"/>
            <a:ext cx="2668758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+mn-ea"/>
                <a:ea typeface="+mn-ea"/>
              </a:rPr>
              <a:t>项目概述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071" name="Google Shape;2071;p30"/>
          <p:cNvSpPr txBox="1">
            <a:spLocks noGrp="1"/>
          </p:cNvSpPr>
          <p:nvPr>
            <p:ph type="title" idx="2"/>
          </p:nvPr>
        </p:nvSpPr>
        <p:spPr>
          <a:xfrm>
            <a:off x="3675700" y="977250"/>
            <a:ext cx="1235700" cy="10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072" name="Google Shape;2072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4978" r="27325"/>
          <a:stretch/>
        </p:blipFill>
        <p:spPr>
          <a:xfrm>
            <a:off x="713225" y="977250"/>
            <a:ext cx="2760602" cy="3188998"/>
          </a:xfrm>
          <a:prstGeom prst="rect">
            <a:avLst/>
          </a:prstGeom>
        </p:spPr>
      </p:pic>
      <p:grpSp>
        <p:nvGrpSpPr>
          <p:cNvPr id="2073" name="Google Shape;2073;p30"/>
          <p:cNvGrpSpPr/>
          <p:nvPr/>
        </p:nvGrpSpPr>
        <p:grpSpPr>
          <a:xfrm>
            <a:off x="2833511" y="2431416"/>
            <a:ext cx="379379" cy="430264"/>
            <a:chOff x="2356255" y="1852814"/>
            <a:chExt cx="209729" cy="237886"/>
          </a:xfrm>
        </p:grpSpPr>
        <p:sp>
          <p:nvSpPr>
            <p:cNvPr id="2074" name="Google Shape;2074;p30"/>
            <p:cNvSpPr/>
            <p:nvPr/>
          </p:nvSpPr>
          <p:spPr>
            <a:xfrm>
              <a:off x="2356255" y="1852814"/>
              <a:ext cx="209729" cy="237886"/>
            </a:xfrm>
            <a:custGeom>
              <a:avLst/>
              <a:gdLst/>
              <a:ahLst/>
              <a:cxnLst/>
              <a:rect l="l" t="t" r="r" b="b"/>
              <a:pathLst>
                <a:path w="1162" h="1318" extrusionOk="0">
                  <a:moveTo>
                    <a:pt x="727" y="37"/>
                  </a:moveTo>
                  <a:lnTo>
                    <a:pt x="727" y="95"/>
                  </a:lnTo>
                  <a:cubicBezTo>
                    <a:pt x="716" y="95"/>
                    <a:pt x="704" y="89"/>
                    <a:pt x="691" y="89"/>
                  </a:cubicBezTo>
                  <a:lnTo>
                    <a:pt x="686" y="89"/>
                  </a:lnTo>
                  <a:cubicBezTo>
                    <a:pt x="680" y="89"/>
                    <a:pt x="668" y="84"/>
                    <a:pt x="661" y="84"/>
                  </a:cubicBezTo>
                  <a:lnTo>
                    <a:pt x="620" y="84"/>
                  </a:lnTo>
                  <a:cubicBezTo>
                    <a:pt x="620" y="78"/>
                    <a:pt x="620" y="78"/>
                    <a:pt x="614" y="78"/>
                  </a:cubicBezTo>
                  <a:lnTo>
                    <a:pt x="543" y="78"/>
                  </a:lnTo>
                  <a:lnTo>
                    <a:pt x="543" y="84"/>
                  </a:lnTo>
                  <a:lnTo>
                    <a:pt x="501" y="84"/>
                  </a:lnTo>
                  <a:cubicBezTo>
                    <a:pt x="495" y="84"/>
                    <a:pt x="483" y="89"/>
                    <a:pt x="477" y="89"/>
                  </a:cubicBezTo>
                  <a:lnTo>
                    <a:pt x="465" y="89"/>
                  </a:lnTo>
                  <a:cubicBezTo>
                    <a:pt x="460" y="89"/>
                    <a:pt x="447" y="95"/>
                    <a:pt x="435" y="95"/>
                  </a:cubicBezTo>
                  <a:lnTo>
                    <a:pt x="435" y="37"/>
                  </a:lnTo>
                  <a:close/>
                  <a:moveTo>
                    <a:pt x="582" y="115"/>
                  </a:moveTo>
                  <a:cubicBezTo>
                    <a:pt x="595" y="115"/>
                    <a:pt x="608" y="117"/>
                    <a:pt x="620" y="120"/>
                  </a:cubicBezTo>
                  <a:lnTo>
                    <a:pt x="626" y="120"/>
                  </a:lnTo>
                  <a:cubicBezTo>
                    <a:pt x="650" y="120"/>
                    <a:pt x="674" y="120"/>
                    <a:pt x="697" y="125"/>
                  </a:cubicBezTo>
                  <a:cubicBezTo>
                    <a:pt x="704" y="125"/>
                    <a:pt x="704" y="131"/>
                    <a:pt x="704" y="131"/>
                  </a:cubicBezTo>
                  <a:cubicBezTo>
                    <a:pt x="716" y="131"/>
                    <a:pt x="727" y="138"/>
                    <a:pt x="733" y="138"/>
                  </a:cubicBezTo>
                  <a:cubicBezTo>
                    <a:pt x="960" y="202"/>
                    <a:pt x="1126" y="411"/>
                    <a:pt x="1126" y="661"/>
                  </a:cubicBezTo>
                  <a:cubicBezTo>
                    <a:pt x="1126" y="960"/>
                    <a:pt x="883" y="1203"/>
                    <a:pt x="578" y="1203"/>
                  </a:cubicBezTo>
                  <a:cubicBezTo>
                    <a:pt x="281" y="1203"/>
                    <a:pt x="37" y="960"/>
                    <a:pt x="37" y="661"/>
                  </a:cubicBezTo>
                  <a:cubicBezTo>
                    <a:pt x="37" y="411"/>
                    <a:pt x="204" y="202"/>
                    <a:pt x="424" y="138"/>
                  </a:cubicBezTo>
                  <a:cubicBezTo>
                    <a:pt x="435" y="138"/>
                    <a:pt x="447" y="131"/>
                    <a:pt x="460" y="131"/>
                  </a:cubicBezTo>
                  <a:cubicBezTo>
                    <a:pt x="460" y="131"/>
                    <a:pt x="460" y="125"/>
                    <a:pt x="465" y="125"/>
                  </a:cubicBezTo>
                  <a:cubicBezTo>
                    <a:pt x="490" y="120"/>
                    <a:pt x="513" y="120"/>
                    <a:pt x="537" y="120"/>
                  </a:cubicBezTo>
                  <a:lnTo>
                    <a:pt x="543" y="120"/>
                  </a:lnTo>
                  <a:cubicBezTo>
                    <a:pt x="555" y="117"/>
                    <a:pt x="568" y="115"/>
                    <a:pt x="582" y="115"/>
                  </a:cubicBezTo>
                  <a:close/>
                  <a:moveTo>
                    <a:pt x="418" y="1"/>
                  </a:moveTo>
                  <a:cubicBezTo>
                    <a:pt x="405" y="1"/>
                    <a:pt x="400" y="12"/>
                    <a:pt x="400" y="18"/>
                  </a:cubicBezTo>
                  <a:lnTo>
                    <a:pt x="400" y="108"/>
                  </a:lnTo>
                  <a:cubicBezTo>
                    <a:pt x="168" y="185"/>
                    <a:pt x="1" y="405"/>
                    <a:pt x="1" y="661"/>
                  </a:cubicBezTo>
                  <a:cubicBezTo>
                    <a:pt x="1" y="881"/>
                    <a:pt x="125" y="1079"/>
                    <a:pt x="311" y="1174"/>
                  </a:cubicBezTo>
                  <a:lnTo>
                    <a:pt x="251" y="1293"/>
                  </a:lnTo>
                  <a:cubicBezTo>
                    <a:pt x="245" y="1299"/>
                    <a:pt x="245" y="1310"/>
                    <a:pt x="257" y="1317"/>
                  </a:cubicBezTo>
                  <a:lnTo>
                    <a:pt x="262" y="1317"/>
                  </a:lnTo>
                  <a:cubicBezTo>
                    <a:pt x="268" y="1317"/>
                    <a:pt x="275" y="1317"/>
                    <a:pt x="281" y="1310"/>
                  </a:cubicBezTo>
                  <a:lnTo>
                    <a:pt x="340" y="1192"/>
                  </a:lnTo>
                  <a:cubicBezTo>
                    <a:pt x="418" y="1222"/>
                    <a:pt x="495" y="1239"/>
                    <a:pt x="578" y="1239"/>
                  </a:cubicBezTo>
                  <a:cubicBezTo>
                    <a:pt x="668" y="1239"/>
                    <a:pt x="746" y="1222"/>
                    <a:pt x="823" y="1192"/>
                  </a:cubicBezTo>
                  <a:lnTo>
                    <a:pt x="883" y="1310"/>
                  </a:lnTo>
                  <a:cubicBezTo>
                    <a:pt x="883" y="1317"/>
                    <a:pt x="889" y="1317"/>
                    <a:pt x="900" y="1317"/>
                  </a:cubicBezTo>
                  <a:lnTo>
                    <a:pt x="906" y="1317"/>
                  </a:lnTo>
                  <a:cubicBezTo>
                    <a:pt x="911" y="1310"/>
                    <a:pt x="919" y="1299"/>
                    <a:pt x="911" y="1293"/>
                  </a:cubicBezTo>
                  <a:lnTo>
                    <a:pt x="853" y="1174"/>
                  </a:lnTo>
                  <a:cubicBezTo>
                    <a:pt x="1037" y="1079"/>
                    <a:pt x="1162" y="881"/>
                    <a:pt x="1162" y="661"/>
                  </a:cubicBezTo>
                  <a:cubicBezTo>
                    <a:pt x="1162" y="405"/>
                    <a:pt x="996" y="185"/>
                    <a:pt x="763" y="108"/>
                  </a:cubicBezTo>
                  <a:lnTo>
                    <a:pt x="763" y="18"/>
                  </a:lnTo>
                  <a:cubicBezTo>
                    <a:pt x="763" y="12"/>
                    <a:pt x="757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373582" y="1884039"/>
              <a:ext cx="175436" cy="175436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01" y="507"/>
                  </a:moveTo>
                  <a:cubicBezTo>
                    <a:pt x="108" y="703"/>
                    <a:pt x="268" y="864"/>
                    <a:pt x="465" y="870"/>
                  </a:cubicBezTo>
                  <a:lnTo>
                    <a:pt x="465" y="936"/>
                  </a:lnTo>
                  <a:cubicBezTo>
                    <a:pt x="232" y="923"/>
                    <a:pt x="48" y="738"/>
                    <a:pt x="36" y="507"/>
                  </a:cubicBezTo>
                  <a:close/>
                  <a:moveTo>
                    <a:pt x="501" y="42"/>
                  </a:moveTo>
                  <a:cubicBezTo>
                    <a:pt x="537" y="42"/>
                    <a:pt x="572" y="48"/>
                    <a:pt x="608" y="54"/>
                  </a:cubicBezTo>
                  <a:lnTo>
                    <a:pt x="578" y="144"/>
                  </a:lnTo>
                  <a:cubicBezTo>
                    <a:pt x="578" y="149"/>
                    <a:pt x="584" y="161"/>
                    <a:pt x="590" y="161"/>
                  </a:cubicBezTo>
                  <a:lnTo>
                    <a:pt x="595" y="161"/>
                  </a:lnTo>
                  <a:cubicBezTo>
                    <a:pt x="601" y="161"/>
                    <a:pt x="608" y="161"/>
                    <a:pt x="614" y="149"/>
                  </a:cubicBezTo>
                  <a:lnTo>
                    <a:pt x="644" y="65"/>
                  </a:lnTo>
                  <a:cubicBezTo>
                    <a:pt x="672" y="78"/>
                    <a:pt x="703" y="95"/>
                    <a:pt x="733" y="114"/>
                  </a:cubicBezTo>
                  <a:lnTo>
                    <a:pt x="680" y="185"/>
                  </a:lnTo>
                  <a:cubicBezTo>
                    <a:pt x="672" y="197"/>
                    <a:pt x="680" y="202"/>
                    <a:pt x="685" y="208"/>
                  </a:cubicBezTo>
                  <a:cubicBezTo>
                    <a:pt x="691" y="215"/>
                    <a:pt x="691" y="215"/>
                    <a:pt x="697" y="215"/>
                  </a:cubicBezTo>
                  <a:cubicBezTo>
                    <a:pt x="703" y="215"/>
                    <a:pt x="708" y="215"/>
                    <a:pt x="708" y="208"/>
                  </a:cubicBezTo>
                  <a:lnTo>
                    <a:pt x="763" y="137"/>
                  </a:lnTo>
                  <a:cubicBezTo>
                    <a:pt x="793" y="155"/>
                    <a:pt x="815" y="185"/>
                    <a:pt x="834" y="208"/>
                  </a:cubicBezTo>
                  <a:lnTo>
                    <a:pt x="763" y="262"/>
                  </a:lnTo>
                  <a:cubicBezTo>
                    <a:pt x="757" y="268"/>
                    <a:pt x="757" y="280"/>
                    <a:pt x="763" y="287"/>
                  </a:cubicBezTo>
                  <a:cubicBezTo>
                    <a:pt x="763" y="292"/>
                    <a:pt x="768" y="292"/>
                    <a:pt x="774" y="292"/>
                  </a:cubicBezTo>
                  <a:lnTo>
                    <a:pt x="787" y="292"/>
                  </a:lnTo>
                  <a:lnTo>
                    <a:pt x="858" y="238"/>
                  </a:lnTo>
                  <a:cubicBezTo>
                    <a:pt x="875" y="268"/>
                    <a:pt x="894" y="298"/>
                    <a:pt x="905" y="334"/>
                  </a:cubicBezTo>
                  <a:lnTo>
                    <a:pt x="823" y="358"/>
                  </a:lnTo>
                  <a:cubicBezTo>
                    <a:pt x="810" y="364"/>
                    <a:pt x="804" y="375"/>
                    <a:pt x="810" y="381"/>
                  </a:cubicBezTo>
                  <a:cubicBezTo>
                    <a:pt x="810" y="387"/>
                    <a:pt x="823" y="394"/>
                    <a:pt x="828" y="394"/>
                  </a:cubicBezTo>
                  <a:lnTo>
                    <a:pt x="834" y="394"/>
                  </a:lnTo>
                  <a:lnTo>
                    <a:pt x="917" y="364"/>
                  </a:lnTo>
                  <a:cubicBezTo>
                    <a:pt x="923" y="400"/>
                    <a:pt x="930" y="435"/>
                    <a:pt x="935" y="471"/>
                  </a:cubicBezTo>
                  <a:lnTo>
                    <a:pt x="845" y="471"/>
                  </a:lnTo>
                  <a:cubicBezTo>
                    <a:pt x="834" y="471"/>
                    <a:pt x="828" y="477"/>
                    <a:pt x="828" y="488"/>
                  </a:cubicBezTo>
                  <a:cubicBezTo>
                    <a:pt x="828" y="494"/>
                    <a:pt x="834" y="507"/>
                    <a:pt x="845" y="507"/>
                  </a:cubicBezTo>
                  <a:lnTo>
                    <a:pt x="935" y="507"/>
                  </a:lnTo>
                  <a:cubicBezTo>
                    <a:pt x="930" y="543"/>
                    <a:pt x="923" y="578"/>
                    <a:pt x="917" y="608"/>
                  </a:cubicBezTo>
                  <a:lnTo>
                    <a:pt x="834" y="584"/>
                  </a:lnTo>
                  <a:cubicBezTo>
                    <a:pt x="831" y="582"/>
                    <a:pt x="827" y="582"/>
                    <a:pt x="824" y="582"/>
                  </a:cubicBezTo>
                  <a:cubicBezTo>
                    <a:pt x="816" y="582"/>
                    <a:pt x="810" y="586"/>
                    <a:pt x="810" y="590"/>
                  </a:cubicBezTo>
                  <a:cubicBezTo>
                    <a:pt x="804" y="601"/>
                    <a:pt x="810" y="614"/>
                    <a:pt x="823" y="614"/>
                  </a:cubicBezTo>
                  <a:lnTo>
                    <a:pt x="905" y="644"/>
                  </a:lnTo>
                  <a:cubicBezTo>
                    <a:pt x="894" y="673"/>
                    <a:pt x="875" y="708"/>
                    <a:pt x="858" y="738"/>
                  </a:cubicBezTo>
                  <a:lnTo>
                    <a:pt x="787" y="686"/>
                  </a:lnTo>
                  <a:cubicBezTo>
                    <a:pt x="783" y="683"/>
                    <a:pt x="779" y="681"/>
                    <a:pt x="774" y="681"/>
                  </a:cubicBezTo>
                  <a:cubicBezTo>
                    <a:pt x="770" y="681"/>
                    <a:pt x="765" y="683"/>
                    <a:pt x="763" y="686"/>
                  </a:cubicBezTo>
                  <a:cubicBezTo>
                    <a:pt x="757" y="697"/>
                    <a:pt x="757" y="708"/>
                    <a:pt x="763" y="716"/>
                  </a:cubicBezTo>
                  <a:lnTo>
                    <a:pt x="834" y="763"/>
                  </a:lnTo>
                  <a:cubicBezTo>
                    <a:pt x="815" y="793"/>
                    <a:pt x="793" y="816"/>
                    <a:pt x="763" y="840"/>
                  </a:cubicBezTo>
                  <a:lnTo>
                    <a:pt x="708" y="768"/>
                  </a:lnTo>
                  <a:cubicBezTo>
                    <a:pt x="705" y="762"/>
                    <a:pt x="700" y="759"/>
                    <a:pt x="695" y="759"/>
                  </a:cubicBezTo>
                  <a:cubicBezTo>
                    <a:pt x="691" y="759"/>
                    <a:pt x="688" y="760"/>
                    <a:pt x="685" y="763"/>
                  </a:cubicBezTo>
                  <a:cubicBezTo>
                    <a:pt x="680" y="768"/>
                    <a:pt x="672" y="780"/>
                    <a:pt x="680" y="787"/>
                  </a:cubicBezTo>
                  <a:lnTo>
                    <a:pt x="733" y="858"/>
                  </a:lnTo>
                  <a:cubicBezTo>
                    <a:pt x="703" y="881"/>
                    <a:pt x="672" y="894"/>
                    <a:pt x="644" y="906"/>
                  </a:cubicBezTo>
                  <a:lnTo>
                    <a:pt x="614" y="823"/>
                  </a:lnTo>
                  <a:cubicBezTo>
                    <a:pt x="608" y="816"/>
                    <a:pt x="601" y="810"/>
                    <a:pt x="590" y="810"/>
                  </a:cubicBezTo>
                  <a:cubicBezTo>
                    <a:pt x="584" y="816"/>
                    <a:pt x="578" y="823"/>
                    <a:pt x="578" y="834"/>
                  </a:cubicBezTo>
                  <a:lnTo>
                    <a:pt x="608" y="917"/>
                  </a:lnTo>
                  <a:cubicBezTo>
                    <a:pt x="572" y="930"/>
                    <a:pt x="537" y="936"/>
                    <a:pt x="501" y="936"/>
                  </a:cubicBezTo>
                  <a:lnTo>
                    <a:pt x="501" y="858"/>
                  </a:lnTo>
                  <a:cubicBezTo>
                    <a:pt x="501" y="846"/>
                    <a:pt x="494" y="840"/>
                    <a:pt x="482" y="840"/>
                  </a:cubicBezTo>
                  <a:cubicBezTo>
                    <a:pt x="292" y="840"/>
                    <a:pt x="136" y="680"/>
                    <a:pt x="136" y="488"/>
                  </a:cubicBezTo>
                  <a:cubicBezTo>
                    <a:pt x="136" y="477"/>
                    <a:pt x="125" y="471"/>
                    <a:pt x="119" y="471"/>
                  </a:cubicBezTo>
                  <a:lnTo>
                    <a:pt x="36" y="471"/>
                  </a:lnTo>
                  <a:cubicBezTo>
                    <a:pt x="36" y="435"/>
                    <a:pt x="42" y="400"/>
                    <a:pt x="54" y="364"/>
                  </a:cubicBezTo>
                  <a:lnTo>
                    <a:pt x="136" y="394"/>
                  </a:lnTo>
                  <a:lnTo>
                    <a:pt x="144" y="394"/>
                  </a:lnTo>
                  <a:cubicBezTo>
                    <a:pt x="149" y="394"/>
                    <a:pt x="161" y="387"/>
                    <a:pt x="161" y="381"/>
                  </a:cubicBezTo>
                  <a:cubicBezTo>
                    <a:pt x="161" y="375"/>
                    <a:pt x="161" y="364"/>
                    <a:pt x="149" y="358"/>
                  </a:cubicBezTo>
                  <a:lnTo>
                    <a:pt x="65" y="334"/>
                  </a:lnTo>
                  <a:cubicBezTo>
                    <a:pt x="78" y="298"/>
                    <a:pt x="95" y="268"/>
                    <a:pt x="114" y="238"/>
                  </a:cubicBezTo>
                  <a:lnTo>
                    <a:pt x="185" y="292"/>
                  </a:lnTo>
                  <a:lnTo>
                    <a:pt x="196" y="292"/>
                  </a:lnTo>
                  <a:cubicBezTo>
                    <a:pt x="202" y="292"/>
                    <a:pt x="202" y="292"/>
                    <a:pt x="208" y="287"/>
                  </a:cubicBezTo>
                  <a:cubicBezTo>
                    <a:pt x="215" y="280"/>
                    <a:pt x="215" y="268"/>
                    <a:pt x="202" y="262"/>
                  </a:cubicBezTo>
                  <a:lnTo>
                    <a:pt x="131" y="208"/>
                  </a:lnTo>
                  <a:cubicBezTo>
                    <a:pt x="155" y="185"/>
                    <a:pt x="179" y="155"/>
                    <a:pt x="208" y="137"/>
                  </a:cubicBezTo>
                  <a:lnTo>
                    <a:pt x="262" y="208"/>
                  </a:lnTo>
                  <a:cubicBezTo>
                    <a:pt x="262" y="215"/>
                    <a:pt x="268" y="215"/>
                    <a:pt x="274" y="215"/>
                  </a:cubicBezTo>
                  <a:cubicBezTo>
                    <a:pt x="279" y="215"/>
                    <a:pt x="279" y="215"/>
                    <a:pt x="287" y="208"/>
                  </a:cubicBezTo>
                  <a:cubicBezTo>
                    <a:pt x="292" y="202"/>
                    <a:pt x="292" y="197"/>
                    <a:pt x="287" y="185"/>
                  </a:cubicBezTo>
                  <a:lnTo>
                    <a:pt x="238" y="114"/>
                  </a:lnTo>
                  <a:cubicBezTo>
                    <a:pt x="262" y="95"/>
                    <a:pt x="298" y="78"/>
                    <a:pt x="328" y="65"/>
                  </a:cubicBezTo>
                  <a:lnTo>
                    <a:pt x="358" y="149"/>
                  </a:lnTo>
                  <a:cubicBezTo>
                    <a:pt x="358" y="161"/>
                    <a:pt x="369" y="161"/>
                    <a:pt x="375" y="161"/>
                  </a:cubicBezTo>
                  <a:lnTo>
                    <a:pt x="381" y="161"/>
                  </a:lnTo>
                  <a:cubicBezTo>
                    <a:pt x="387" y="161"/>
                    <a:pt x="394" y="149"/>
                    <a:pt x="394" y="144"/>
                  </a:cubicBezTo>
                  <a:lnTo>
                    <a:pt x="364" y="54"/>
                  </a:lnTo>
                  <a:cubicBezTo>
                    <a:pt x="399" y="48"/>
                    <a:pt x="429" y="42"/>
                    <a:pt x="465" y="42"/>
                  </a:cubicBezTo>
                  <a:lnTo>
                    <a:pt x="465" y="125"/>
                  </a:lnTo>
                  <a:cubicBezTo>
                    <a:pt x="465" y="137"/>
                    <a:pt x="477" y="144"/>
                    <a:pt x="482" y="144"/>
                  </a:cubicBezTo>
                  <a:cubicBezTo>
                    <a:pt x="494" y="144"/>
                    <a:pt x="501" y="137"/>
                    <a:pt x="501" y="125"/>
                  </a:cubicBezTo>
                  <a:lnTo>
                    <a:pt x="501" y="42"/>
                  </a:lnTo>
                  <a:close/>
                  <a:moveTo>
                    <a:pt x="482" y="1"/>
                  </a:moveTo>
                  <a:cubicBezTo>
                    <a:pt x="221" y="1"/>
                    <a:pt x="1" y="221"/>
                    <a:pt x="1" y="488"/>
                  </a:cubicBezTo>
                  <a:cubicBezTo>
                    <a:pt x="1" y="757"/>
                    <a:pt x="221" y="971"/>
                    <a:pt x="482" y="971"/>
                  </a:cubicBezTo>
                  <a:cubicBezTo>
                    <a:pt x="751" y="971"/>
                    <a:pt x="971" y="757"/>
                    <a:pt x="971" y="488"/>
                  </a:cubicBezTo>
                  <a:cubicBezTo>
                    <a:pt x="971" y="221"/>
                    <a:pt x="75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448666" y="1916347"/>
              <a:ext cx="42235" cy="85011"/>
            </a:xfrm>
            <a:custGeom>
              <a:avLst/>
              <a:gdLst/>
              <a:ahLst/>
              <a:cxnLst/>
              <a:rect l="l" t="t" r="r" b="b"/>
              <a:pathLst>
                <a:path w="234" h="471" extrusionOk="0">
                  <a:moveTo>
                    <a:pt x="66" y="274"/>
                  </a:moveTo>
                  <a:cubicBezTo>
                    <a:pt x="91" y="274"/>
                    <a:pt x="102" y="292"/>
                    <a:pt x="102" y="309"/>
                  </a:cubicBezTo>
                  <a:cubicBezTo>
                    <a:pt x="102" y="328"/>
                    <a:pt x="91" y="345"/>
                    <a:pt x="66" y="345"/>
                  </a:cubicBezTo>
                  <a:cubicBezTo>
                    <a:pt x="49" y="345"/>
                    <a:pt x="36" y="328"/>
                    <a:pt x="36" y="309"/>
                  </a:cubicBezTo>
                  <a:cubicBezTo>
                    <a:pt x="36" y="292"/>
                    <a:pt x="49" y="274"/>
                    <a:pt x="66" y="274"/>
                  </a:cubicBezTo>
                  <a:close/>
                  <a:moveTo>
                    <a:pt x="66" y="1"/>
                  </a:moveTo>
                  <a:cubicBezTo>
                    <a:pt x="61" y="1"/>
                    <a:pt x="49" y="6"/>
                    <a:pt x="49" y="18"/>
                  </a:cubicBezTo>
                  <a:lnTo>
                    <a:pt x="49" y="238"/>
                  </a:lnTo>
                  <a:cubicBezTo>
                    <a:pt x="19" y="251"/>
                    <a:pt x="1" y="274"/>
                    <a:pt x="1" y="309"/>
                  </a:cubicBezTo>
                  <a:cubicBezTo>
                    <a:pt x="1" y="345"/>
                    <a:pt x="31" y="381"/>
                    <a:pt x="66" y="381"/>
                  </a:cubicBezTo>
                  <a:cubicBezTo>
                    <a:pt x="85" y="381"/>
                    <a:pt x="91" y="375"/>
                    <a:pt x="102" y="369"/>
                  </a:cubicBezTo>
                  <a:lnTo>
                    <a:pt x="204" y="471"/>
                  </a:lnTo>
                  <a:lnTo>
                    <a:pt x="228" y="471"/>
                  </a:lnTo>
                  <a:cubicBezTo>
                    <a:pt x="234" y="458"/>
                    <a:pt x="234" y="447"/>
                    <a:pt x="228" y="441"/>
                  </a:cubicBezTo>
                  <a:lnTo>
                    <a:pt x="132" y="345"/>
                  </a:lnTo>
                  <a:cubicBezTo>
                    <a:pt x="138" y="334"/>
                    <a:pt x="138" y="322"/>
                    <a:pt x="138" y="309"/>
                  </a:cubicBezTo>
                  <a:cubicBezTo>
                    <a:pt x="138" y="274"/>
                    <a:pt x="114" y="251"/>
                    <a:pt x="85" y="238"/>
                  </a:cubicBezTo>
                  <a:lnTo>
                    <a:pt x="85" y="18"/>
                  </a:lnTo>
                  <a:cubicBezTo>
                    <a:pt x="85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水彩画风的小熊">
            <a:extLst>
              <a:ext uri="{FF2B5EF4-FFF2-40B4-BE49-F238E27FC236}">
                <a16:creationId xmlns:a16="http://schemas.microsoft.com/office/drawing/2014/main" id="{AD8ACC86-A148-C184-89FA-030E0DA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977249"/>
            <a:ext cx="2760602" cy="31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196AEC-9A98-32E2-2316-2E484B7E9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964" y="2070698"/>
            <a:ext cx="4199421" cy="25894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8892BA-8680-7E10-1634-AD9EDEF66202}"/>
              </a:ext>
            </a:extLst>
          </p:cNvPr>
          <p:cNvSpPr txBox="1"/>
          <p:nvPr/>
        </p:nvSpPr>
        <p:spPr>
          <a:xfrm>
            <a:off x="2543175" y="723901"/>
            <a:ext cx="448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后端管理页面介绍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36D1AF-6173-64E4-5B64-DAB9908F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571625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7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92EFEFA-772F-A5FC-CFD7-294B9C641789}"/>
              </a:ext>
            </a:extLst>
          </p:cNvPr>
          <p:cNvSpPr txBox="1"/>
          <p:nvPr/>
        </p:nvSpPr>
        <p:spPr>
          <a:xfrm>
            <a:off x="1781175" y="4148138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分析页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1CCCA6-293A-7716-CFC6-35798040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08" y="180975"/>
            <a:ext cx="3527542" cy="35099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302DFF-BEDF-80F4-DA9D-3323D1A5F584}"/>
              </a:ext>
            </a:extLst>
          </p:cNvPr>
          <p:cNvSpPr txBox="1"/>
          <p:nvPr/>
        </p:nvSpPr>
        <p:spPr>
          <a:xfrm>
            <a:off x="5841879" y="4148137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用户信息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595781-27E4-756F-FE96-9BC5026A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1" y="790575"/>
            <a:ext cx="4120628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51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83D450E-96FE-4686-EF25-6223FED2F8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000" b="1" dirty="0"/>
              <a:t>安全设置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26D3B878-3C97-A703-0C66-47C176CA525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zh-CN" altLang="en-US" sz="2000" b="1" dirty="0"/>
              <a:t>审核页面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AA4925-8370-40BB-F0A2-DF736D48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2" y="830389"/>
            <a:ext cx="3967518" cy="24081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A109B7-A064-52CC-04CF-5756303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856" y="204788"/>
            <a:ext cx="2103794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2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>
          <a:extLst>
            <a:ext uri="{FF2B5EF4-FFF2-40B4-BE49-F238E27FC236}">
              <a16:creationId xmlns:a16="http://schemas.microsoft.com/office/drawing/2014/main" id="{21D6EF85-D2A7-2B20-A756-C01C95E0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">
            <a:extLst>
              <a:ext uri="{FF2B5EF4-FFF2-40B4-BE49-F238E27FC236}">
                <a16:creationId xmlns:a16="http://schemas.microsoft.com/office/drawing/2014/main" id="{E55151EF-4CFE-BF2E-B60D-5F06F7A96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8260" y="895350"/>
            <a:ext cx="1517557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+mj-ea"/>
                <a:ea typeface="+mj-ea"/>
              </a:rPr>
              <a:t>总结</a:t>
            </a:r>
            <a:r>
              <a:rPr lang="en-US" altLang="zh-CN" b="1" dirty="0">
                <a:latin typeface="+mj-ea"/>
                <a:ea typeface="+mj-ea"/>
              </a:rPr>
              <a:t>		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071" name="Google Shape;2071;p30">
            <a:extLst>
              <a:ext uri="{FF2B5EF4-FFF2-40B4-BE49-F238E27FC236}">
                <a16:creationId xmlns:a16="http://schemas.microsoft.com/office/drawing/2014/main" id="{7039FDBE-CED7-5756-412A-1923B78F830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27109" y="895350"/>
            <a:ext cx="1235700" cy="10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073" name="Google Shape;2073;p30">
            <a:extLst>
              <a:ext uri="{FF2B5EF4-FFF2-40B4-BE49-F238E27FC236}">
                <a16:creationId xmlns:a16="http://schemas.microsoft.com/office/drawing/2014/main" id="{BE6A674E-4B7B-E50D-D576-D1977E63855F}"/>
              </a:ext>
            </a:extLst>
          </p:cNvPr>
          <p:cNvGrpSpPr/>
          <p:nvPr/>
        </p:nvGrpSpPr>
        <p:grpSpPr>
          <a:xfrm>
            <a:off x="2833511" y="2431416"/>
            <a:ext cx="379379" cy="430264"/>
            <a:chOff x="2356255" y="1852814"/>
            <a:chExt cx="209729" cy="237886"/>
          </a:xfrm>
        </p:grpSpPr>
        <p:sp>
          <p:nvSpPr>
            <p:cNvPr id="2074" name="Google Shape;2074;p30">
              <a:extLst>
                <a:ext uri="{FF2B5EF4-FFF2-40B4-BE49-F238E27FC236}">
                  <a16:creationId xmlns:a16="http://schemas.microsoft.com/office/drawing/2014/main" id="{5B498818-E353-D4E3-565E-C722BBE976B8}"/>
                </a:ext>
              </a:extLst>
            </p:cNvPr>
            <p:cNvSpPr/>
            <p:nvPr/>
          </p:nvSpPr>
          <p:spPr>
            <a:xfrm>
              <a:off x="2356255" y="1852814"/>
              <a:ext cx="209729" cy="237886"/>
            </a:xfrm>
            <a:custGeom>
              <a:avLst/>
              <a:gdLst/>
              <a:ahLst/>
              <a:cxnLst/>
              <a:rect l="l" t="t" r="r" b="b"/>
              <a:pathLst>
                <a:path w="1162" h="1318" extrusionOk="0">
                  <a:moveTo>
                    <a:pt x="727" y="37"/>
                  </a:moveTo>
                  <a:lnTo>
                    <a:pt x="727" y="95"/>
                  </a:lnTo>
                  <a:cubicBezTo>
                    <a:pt x="716" y="95"/>
                    <a:pt x="704" y="89"/>
                    <a:pt x="691" y="89"/>
                  </a:cubicBezTo>
                  <a:lnTo>
                    <a:pt x="686" y="89"/>
                  </a:lnTo>
                  <a:cubicBezTo>
                    <a:pt x="680" y="89"/>
                    <a:pt x="668" y="84"/>
                    <a:pt x="661" y="84"/>
                  </a:cubicBezTo>
                  <a:lnTo>
                    <a:pt x="620" y="84"/>
                  </a:lnTo>
                  <a:cubicBezTo>
                    <a:pt x="620" y="78"/>
                    <a:pt x="620" y="78"/>
                    <a:pt x="614" y="78"/>
                  </a:cubicBezTo>
                  <a:lnTo>
                    <a:pt x="543" y="78"/>
                  </a:lnTo>
                  <a:lnTo>
                    <a:pt x="543" y="84"/>
                  </a:lnTo>
                  <a:lnTo>
                    <a:pt x="501" y="84"/>
                  </a:lnTo>
                  <a:cubicBezTo>
                    <a:pt x="495" y="84"/>
                    <a:pt x="483" y="89"/>
                    <a:pt x="477" y="89"/>
                  </a:cubicBezTo>
                  <a:lnTo>
                    <a:pt x="465" y="89"/>
                  </a:lnTo>
                  <a:cubicBezTo>
                    <a:pt x="460" y="89"/>
                    <a:pt x="447" y="95"/>
                    <a:pt x="435" y="95"/>
                  </a:cubicBezTo>
                  <a:lnTo>
                    <a:pt x="435" y="37"/>
                  </a:lnTo>
                  <a:close/>
                  <a:moveTo>
                    <a:pt x="582" y="115"/>
                  </a:moveTo>
                  <a:cubicBezTo>
                    <a:pt x="595" y="115"/>
                    <a:pt x="608" y="117"/>
                    <a:pt x="620" y="120"/>
                  </a:cubicBezTo>
                  <a:lnTo>
                    <a:pt x="626" y="120"/>
                  </a:lnTo>
                  <a:cubicBezTo>
                    <a:pt x="650" y="120"/>
                    <a:pt x="674" y="120"/>
                    <a:pt x="697" y="125"/>
                  </a:cubicBezTo>
                  <a:cubicBezTo>
                    <a:pt x="704" y="125"/>
                    <a:pt x="704" y="131"/>
                    <a:pt x="704" y="131"/>
                  </a:cubicBezTo>
                  <a:cubicBezTo>
                    <a:pt x="716" y="131"/>
                    <a:pt x="727" y="138"/>
                    <a:pt x="733" y="138"/>
                  </a:cubicBezTo>
                  <a:cubicBezTo>
                    <a:pt x="960" y="202"/>
                    <a:pt x="1126" y="411"/>
                    <a:pt x="1126" y="661"/>
                  </a:cubicBezTo>
                  <a:cubicBezTo>
                    <a:pt x="1126" y="960"/>
                    <a:pt x="883" y="1203"/>
                    <a:pt x="578" y="1203"/>
                  </a:cubicBezTo>
                  <a:cubicBezTo>
                    <a:pt x="281" y="1203"/>
                    <a:pt x="37" y="960"/>
                    <a:pt x="37" y="661"/>
                  </a:cubicBezTo>
                  <a:cubicBezTo>
                    <a:pt x="37" y="411"/>
                    <a:pt x="204" y="202"/>
                    <a:pt x="424" y="138"/>
                  </a:cubicBezTo>
                  <a:cubicBezTo>
                    <a:pt x="435" y="138"/>
                    <a:pt x="447" y="131"/>
                    <a:pt x="460" y="131"/>
                  </a:cubicBezTo>
                  <a:cubicBezTo>
                    <a:pt x="460" y="131"/>
                    <a:pt x="460" y="125"/>
                    <a:pt x="465" y="125"/>
                  </a:cubicBezTo>
                  <a:cubicBezTo>
                    <a:pt x="490" y="120"/>
                    <a:pt x="513" y="120"/>
                    <a:pt x="537" y="120"/>
                  </a:cubicBezTo>
                  <a:lnTo>
                    <a:pt x="543" y="120"/>
                  </a:lnTo>
                  <a:cubicBezTo>
                    <a:pt x="555" y="117"/>
                    <a:pt x="568" y="115"/>
                    <a:pt x="582" y="115"/>
                  </a:cubicBezTo>
                  <a:close/>
                  <a:moveTo>
                    <a:pt x="418" y="1"/>
                  </a:moveTo>
                  <a:cubicBezTo>
                    <a:pt x="405" y="1"/>
                    <a:pt x="400" y="12"/>
                    <a:pt x="400" y="18"/>
                  </a:cubicBezTo>
                  <a:lnTo>
                    <a:pt x="400" y="108"/>
                  </a:lnTo>
                  <a:cubicBezTo>
                    <a:pt x="168" y="185"/>
                    <a:pt x="1" y="405"/>
                    <a:pt x="1" y="661"/>
                  </a:cubicBezTo>
                  <a:cubicBezTo>
                    <a:pt x="1" y="881"/>
                    <a:pt x="125" y="1079"/>
                    <a:pt x="311" y="1174"/>
                  </a:cubicBezTo>
                  <a:lnTo>
                    <a:pt x="251" y="1293"/>
                  </a:lnTo>
                  <a:cubicBezTo>
                    <a:pt x="245" y="1299"/>
                    <a:pt x="245" y="1310"/>
                    <a:pt x="257" y="1317"/>
                  </a:cubicBezTo>
                  <a:lnTo>
                    <a:pt x="262" y="1317"/>
                  </a:lnTo>
                  <a:cubicBezTo>
                    <a:pt x="268" y="1317"/>
                    <a:pt x="275" y="1317"/>
                    <a:pt x="281" y="1310"/>
                  </a:cubicBezTo>
                  <a:lnTo>
                    <a:pt x="340" y="1192"/>
                  </a:lnTo>
                  <a:cubicBezTo>
                    <a:pt x="418" y="1222"/>
                    <a:pt x="495" y="1239"/>
                    <a:pt x="578" y="1239"/>
                  </a:cubicBezTo>
                  <a:cubicBezTo>
                    <a:pt x="668" y="1239"/>
                    <a:pt x="746" y="1222"/>
                    <a:pt x="823" y="1192"/>
                  </a:cubicBezTo>
                  <a:lnTo>
                    <a:pt x="883" y="1310"/>
                  </a:lnTo>
                  <a:cubicBezTo>
                    <a:pt x="883" y="1317"/>
                    <a:pt x="889" y="1317"/>
                    <a:pt x="900" y="1317"/>
                  </a:cubicBezTo>
                  <a:lnTo>
                    <a:pt x="906" y="1317"/>
                  </a:lnTo>
                  <a:cubicBezTo>
                    <a:pt x="911" y="1310"/>
                    <a:pt x="919" y="1299"/>
                    <a:pt x="911" y="1293"/>
                  </a:cubicBezTo>
                  <a:lnTo>
                    <a:pt x="853" y="1174"/>
                  </a:lnTo>
                  <a:cubicBezTo>
                    <a:pt x="1037" y="1079"/>
                    <a:pt x="1162" y="881"/>
                    <a:pt x="1162" y="661"/>
                  </a:cubicBezTo>
                  <a:cubicBezTo>
                    <a:pt x="1162" y="405"/>
                    <a:pt x="996" y="185"/>
                    <a:pt x="763" y="108"/>
                  </a:cubicBezTo>
                  <a:lnTo>
                    <a:pt x="763" y="18"/>
                  </a:lnTo>
                  <a:cubicBezTo>
                    <a:pt x="763" y="12"/>
                    <a:pt x="757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>
              <a:extLst>
                <a:ext uri="{FF2B5EF4-FFF2-40B4-BE49-F238E27FC236}">
                  <a16:creationId xmlns:a16="http://schemas.microsoft.com/office/drawing/2014/main" id="{B49F072D-ACAA-4954-75CA-C61E02BA868E}"/>
                </a:ext>
              </a:extLst>
            </p:cNvPr>
            <p:cNvSpPr/>
            <p:nvPr/>
          </p:nvSpPr>
          <p:spPr>
            <a:xfrm>
              <a:off x="2373582" y="1884039"/>
              <a:ext cx="175436" cy="175436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01" y="507"/>
                  </a:moveTo>
                  <a:cubicBezTo>
                    <a:pt x="108" y="703"/>
                    <a:pt x="268" y="864"/>
                    <a:pt x="465" y="870"/>
                  </a:cubicBezTo>
                  <a:lnTo>
                    <a:pt x="465" y="936"/>
                  </a:lnTo>
                  <a:cubicBezTo>
                    <a:pt x="232" y="923"/>
                    <a:pt x="48" y="738"/>
                    <a:pt x="36" y="507"/>
                  </a:cubicBezTo>
                  <a:close/>
                  <a:moveTo>
                    <a:pt x="501" y="42"/>
                  </a:moveTo>
                  <a:cubicBezTo>
                    <a:pt x="537" y="42"/>
                    <a:pt x="572" y="48"/>
                    <a:pt x="608" y="54"/>
                  </a:cubicBezTo>
                  <a:lnTo>
                    <a:pt x="578" y="144"/>
                  </a:lnTo>
                  <a:cubicBezTo>
                    <a:pt x="578" y="149"/>
                    <a:pt x="584" y="161"/>
                    <a:pt x="590" y="161"/>
                  </a:cubicBezTo>
                  <a:lnTo>
                    <a:pt x="595" y="161"/>
                  </a:lnTo>
                  <a:cubicBezTo>
                    <a:pt x="601" y="161"/>
                    <a:pt x="608" y="161"/>
                    <a:pt x="614" y="149"/>
                  </a:cubicBezTo>
                  <a:lnTo>
                    <a:pt x="644" y="65"/>
                  </a:lnTo>
                  <a:cubicBezTo>
                    <a:pt x="672" y="78"/>
                    <a:pt x="703" y="95"/>
                    <a:pt x="733" y="114"/>
                  </a:cubicBezTo>
                  <a:lnTo>
                    <a:pt x="680" y="185"/>
                  </a:lnTo>
                  <a:cubicBezTo>
                    <a:pt x="672" y="197"/>
                    <a:pt x="680" y="202"/>
                    <a:pt x="685" y="208"/>
                  </a:cubicBezTo>
                  <a:cubicBezTo>
                    <a:pt x="691" y="215"/>
                    <a:pt x="691" y="215"/>
                    <a:pt x="697" y="215"/>
                  </a:cubicBezTo>
                  <a:cubicBezTo>
                    <a:pt x="703" y="215"/>
                    <a:pt x="708" y="215"/>
                    <a:pt x="708" y="208"/>
                  </a:cubicBezTo>
                  <a:lnTo>
                    <a:pt x="763" y="137"/>
                  </a:lnTo>
                  <a:cubicBezTo>
                    <a:pt x="793" y="155"/>
                    <a:pt x="815" y="185"/>
                    <a:pt x="834" y="208"/>
                  </a:cubicBezTo>
                  <a:lnTo>
                    <a:pt x="763" y="262"/>
                  </a:lnTo>
                  <a:cubicBezTo>
                    <a:pt x="757" y="268"/>
                    <a:pt x="757" y="280"/>
                    <a:pt x="763" y="287"/>
                  </a:cubicBezTo>
                  <a:cubicBezTo>
                    <a:pt x="763" y="292"/>
                    <a:pt x="768" y="292"/>
                    <a:pt x="774" y="292"/>
                  </a:cubicBezTo>
                  <a:lnTo>
                    <a:pt x="787" y="292"/>
                  </a:lnTo>
                  <a:lnTo>
                    <a:pt x="858" y="238"/>
                  </a:lnTo>
                  <a:cubicBezTo>
                    <a:pt x="875" y="268"/>
                    <a:pt x="894" y="298"/>
                    <a:pt x="905" y="334"/>
                  </a:cubicBezTo>
                  <a:lnTo>
                    <a:pt x="823" y="358"/>
                  </a:lnTo>
                  <a:cubicBezTo>
                    <a:pt x="810" y="364"/>
                    <a:pt x="804" y="375"/>
                    <a:pt x="810" y="381"/>
                  </a:cubicBezTo>
                  <a:cubicBezTo>
                    <a:pt x="810" y="387"/>
                    <a:pt x="823" y="394"/>
                    <a:pt x="828" y="394"/>
                  </a:cubicBezTo>
                  <a:lnTo>
                    <a:pt x="834" y="394"/>
                  </a:lnTo>
                  <a:lnTo>
                    <a:pt x="917" y="364"/>
                  </a:lnTo>
                  <a:cubicBezTo>
                    <a:pt x="923" y="400"/>
                    <a:pt x="930" y="435"/>
                    <a:pt x="935" y="471"/>
                  </a:cubicBezTo>
                  <a:lnTo>
                    <a:pt x="845" y="471"/>
                  </a:lnTo>
                  <a:cubicBezTo>
                    <a:pt x="834" y="471"/>
                    <a:pt x="828" y="477"/>
                    <a:pt x="828" y="488"/>
                  </a:cubicBezTo>
                  <a:cubicBezTo>
                    <a:pt x="828" y="494"/>
                    <a:pt x="834" y="507"/>
                    <a:pt x="845" y="507"/>
                  </a:cubicBezTo>
                  <a:lnTo>
                    <a:pt x="935" y="507"/>
                  </a:lnTo>
                  <a:cubicBezTo>
                    <a:pt x="930" y="543"/>
                    <a:pt x="923" y="578"/>
                    <a:pt x="917" y="608"/>
                  </a:cubicBezTo>
                  <a:lnTo>
                    <a:pt x="834" y="584"/>
                  </a:lnTo>
                  <a:cubicBezTo>
                    <a:pt x="831" y="582"/>
                    <a:pt x="827" y="582"/>
                    <a:pt x="824" y="582"/>
                  </a:cubicBezTo>
                  <a:cubicBezTo>
                    <a:pt x="816" y="582"/>
                    <a:pt x="810" y="586"/>
                    <a:pt x="810" y="590"/>
                  </a:cubicBezTo>
                  <a:cubicBezTo>
                    <a:pt x="804" y="601"/>
                    <a:pt x="810" y="614"/>
                    <a:pt x="823" y="614"/>
                  </a:cubicBezTo>
                  <a:lnTo>
                    <a:pt x="905" y="644"/>
                  </a:lnTo>
                  <a:cubicBezTo>
                    <a:pt x="894" y="673"/>
                    <a:pt x="875" y="708"/>
                    <a:pt x="858" y="738"/>
                  </a:cubicBezTo>
                  <a:lnTo>
                    <a:pt x="787" y="686"/>
                  </a:lnTo>
                  <a:cubicBezTo>
                    <a:pt x="783" y="683"/>
                    <a:pt x="779" y="681"/>
                    <a:pt x="774" y="681"/>
                  </a:cubicBezTo>
                  <a:cubicBezTo>
                    <a:pt x="770" y="681"/>
                    <a:pt x="765" y="683"/>
                    <a:pt x="763" y="686"/>
                  </a:cubicBezTo>
                  <a:cubicBezTo>
                    <a:pt x="757" y="697"/>
                    <a:pt x="757" y="708"/>
                    <a:pt x="763" y="716"/>
                  </a:cubicBezTo>
                  <a:lnTo>
                    <a:pt x="834" y="763"/>
                  </a:lnTo>
                  <a:cubicBezTo>
                    <a:pt x="815" y="793"/>
                    <a:pt x="793" y="816"/>
                    <a:pt x="763" y="840"/>
                  </a:cubicBezTo>
                  <a:lnTo>
                    <a:pt x="708" y="768"/>
                  </a:lnTo>
                  <a:cubicBezTo>
                    <a:pt x="705" y="762"/>
                    <a:pt x="700" y="759"/>
                    <a:pt x="695" y="759"/>
                  </a:cubicBezTo>
                  <a:cubicBezTo>
                    <a:pt x="691" y="759"/>
                    <a:pt x="688" y="760"/>
                    <a:pt x="685" y="763"/>
                  </a:cubicBezTo>
                  <a:cubicBezTo>
                    <a:pt x="680" y="768"/>
                    <a:pt x="672" y="780"/>
                    <a:pt x="680" y="787"/>
                  </a:cubicBezTo>
                  <a:lnTo>
                    <a:pt x="733" y="858"/>
                  </a:lnTo>
                  <a:cubicBezTo>
                    <a:pt x="703" y="881"/>
                    <a:pt x="672" y="894"/>
                    <a:pt x="644" y="906"/>
                  </a:cubicBezTo>
                  <a:lnTo>
                    <a:pt x="614" y="823"/>
                  </a:lnTo>
                  <a:cubicBezTo>
                    <a:pt x="608" y="816"/>
                    <a:pt x="601" y="810"/>
                    <a:pt x="590" y="810"/>
                  </a:cubicBezTo>
                  <a:cubicBezTo>
                    <a:pt x="584" y="816"/>
                    <a:pt x="578" y="823"/>
                    <a:pt x="578" y="834"/>
                  </a:cubicBezTo>
                  <a:lnTo>
                    <a:pt x="608" y="917"/>
                  </a:lnTo>
                  <a:cubicBezTo>
                    <a:pt x="572" y="930"/>
                    <a:pt x="537" y="936"/>
                    <a:pt x="501" y="936"/>
                  </a:cubicBezTo>
                  <a:lnTo>
                    <a:pt x="501" y="858"/>
                  </a:lnTo>
                  <a:cubicBezTo>
                    <a:pt x="501" y="846"/>
                    <a:pt x="494" y="840"/>
                    <a:pt x="482" y="840"/>
                  </a:cubicBezTo>
                  <a:cubicBezTo>
                    <a:pt x="292" y="840"/>
                    <a:pt x="136" y="680"/>
                    <a:pt x="136" y="488"/>
                  </a:cubicBezTo>
                  <a:cubicBezTo>
                    <a:pt x="136" y="477"/>
                    <a:pt x="125" y="471"/>
                    <a:pt x="119" y="471"/>
                  </a:cubicBezTo>
                  <a:lnTo>
                    <a:pt x="36" y="471"/>
                  </a:lnTo>
                  <a:cubicBezTo>
                    <a:pt x="36" y="435"/>
                    <a:pt x="42" y="400"/>
                    <a:pt x="54" y="364"/>
                  </a:cubicBezTo>
                  <a:lnTo>
                    <a:pt x="136" y="394"/>
                  </a:lnTo>
                  <a:lnTo>
                    <a:pt x="144" y="394"/>
                  </a:lnTo>
                  <a:cubicBezTo>
                    <a:pt x="149" y="394"/>
                    <a:pt x="161" y="387"/>
                    <a:pt x="161" y="381"/>
                  </a:cubicBezTo>
                  <a:cubicBezTo>
                    <a:pt x="161" y="375"/>
                    <a:pt x="161" y="364"/>
                    <a:pt x="149" y="358"/>
                  </a:cubicBezTo>
                  <a:lnTo>
                    <a:pt x="65" y="334"/>
                  </a:lnTo>
                  <a:cubicBezTo>
                    <a:pt x="78" y="298"/>
                    <a:pt x="95" y="268"/>
                    <a:pt x="114" y="238"/>
                  </a:cubicBezTo>
                  <a:lnTo>
                    <a:pt x="185" y="292"/>
                  </a:lnTo>
                  <a:lnTo>
                    <a:pt x="196" y="292"/>
                  </a:lnTo>
                  <a:cubicBezTo>
                    <a:pt x="202" y="292"/>
                    <a:pt x="202" y="292"/>
                    <a:pt x="208" y="287"/>
                  </a:cubicBezTo>
                  <a:cubicBezTo>
                    <a:pt x="215" y="280"/>
                    <a:pt x="215" y="268"/>
                    <a:pt x="202" y="262"/>
                  </a:cubicBezTo>
                  <a:lnTo>
                    <a:pt x="131" y="208"/>
                  </a:lnTo>
                  <a:cubicBezTo>
                    <a:pt x="155" y="185"/>
                    <a:pt x="179" y="155"/>
                    <a:pt x="208" y="137"/>
                  </a:cubicBezTo>
                  <a:lnTo>
                    <a:pt x="262" y="208"/>
                  </a:lnTo>
                  <a:cubicBezTo>
                    <a:pt x="262" y="215"/>
                    <a:pt x="268" y="215"/>
                    <a:pt x="274" y="215"/>
                  </a:cubicBezTo>
                  <a:cubicBezTo>
                    <a:pt x="279" y="215"/>
                    <a:pt x="279" y="215"/>
                    <a:pt x="287" y="208"/>
                  </a:cubicBezTo>
                  <a:cubicBezTo>
                    <a:pt x="292" y="202"/>
                    <a:pt x="292" y="197"/>
                    <a:pt x="287" y="185"/>
                  </a:cubicBezTo>
                  <a:lnTo>
                    <a:pt x="238" y="114"/>
                  </a:lnTo>
                  <a:cubicBezTo>
                    <a:pt x="262" y="95"/>
                    <a:pt x="298" y="78"/>
                    <a:pt x="328" y="65"/>
                  </a:cubicBezTo>
                  <a:lnTo>
                    <a:pt x="358" y="149"/>
                  </a:lnTo>
                  <a:cubicBezTo>
                    <a:pt x="358" y="161"/>
                    <a:pt x="369" y="161"/>
                    <a:pt x="375" y="161"/>
                  </a:cubicBezTo>
                  <a:lnTo>
                    <a:pt x="381" y="161"/>
                  </a:lnTo>
                  <a:cubicBezTo>
                    <a:pt x="387" y="161"/>
                    <a:pt x="394" y="149"/>
                    <a:pt x="394" y="144"/>
                  </a:cubicBezTo>
                  <a:lnTo>
                    <a:pt x="364" y="54"/>
                  </a:lnTo>
                  <a:cubicBezTo>
                    <a:pt x="399" y="48"/>
                    <a:pt x="429" y="42"/>
                    <a:pt x="465" y="42"/>
                  </a:cubicBezTo>
                  <a:lnTo>
                    <a:pt x="465" y="125"/>
                  </a:lnTo>
                  <a:cubicBezTo>
                    <a:pt x="465" y="137"/>
                    <a:pt x="477" y="144"/>
                    <a:pt x="482" y="144"/>
                  </a:cubicBezTo>
                  <a:cubicBezTo>
                    <a:pt x="494" y="144"/>
                    <a:pt x="501" y="137"/>
                    <a:pt x="501" y="125"/>
                  </a:cubicBezTo>
                  <a:lnTo>
                    <a:pt x="501" y="42"/>
                  </a:lnTo>
                  <a:close/>
                  <a:moveTo>
                    <a:pt x="482" y="1"/>
                  </a:moveTo>
                  <a:cubicBezTo>
                    <a:pt x="221" y="1"/>
                    <a:pt x="1" y="221"/>
                    <a:pt x="1" y="488"/>
                  </a:cubicBezTo>
                  <a:cubicBezTo>
                    <a:pt x="1" y="757"/>
                    <a:pt x="221" y="971"/>
                    <a:pt x="482" y="971"/>
                  </a:cubicBezTo>
                  <a:cubicBezTo>
                    <a:pt x="751" y="971"/>
                    <a:pt x="971" y="757"/>
                    <a:pt x="971" y="488"/>
                  </a:cubicBezTo>
                  <a:cubicBezTo>
                    <a:pt x="971" y="221"/>
                    <a:pt x="75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>
              <a:extLst>
                <a:ext uri="{FF2B5EF4-FFF2-40B4-BE49-F238E27FC236}">
                  <a16:creationId xmlns:a16="http://schemas.microsoft.com/office/drawing/2014/main" id="{5D96FAE4-C728-975F-F7A2-34762EFFEDEE}"/>
                </a:ext>
              </a:extLst>
            </p:cNvPr>
            <p:cNvSpPr/>
            <p:nvPr/>
          </p:nvSpPr>
          <p:spPr>
            <a:xfrm>
              <a:off x="2448666" y="1916347"/>
              <a:ext cx="42235" cy="85011"/>
            </a:xfrm>
            <a:custGeom>
              <a:avLst/>
              <a:gdLst/>
              <a:ahLst/>
              <a:cxnLst/>
              <a:rect l="l" t="t" r="r" b="b"/>
              <a:pathLst>
                <a:path w="234" h="471" extrusionOk="0">
                  <a:moveTo>
                    <a:pt x="66" y="274"/>
                  </a:moveTo>
                  <a:cubicBezTo>
                    <a:pt x="91" y="274"/>
                    <a:pt x="102" y="292"/>
                    <a:pt x="102" y="309"/>
                  </a:cubicBezTo>
                  <a:cubicBezTo>
                    <a:pt x="102" y="328"/>
                    <a:pt x="91" y="345"/>
                    <a:pt x="66" y="345"/>
                  </a:cubicBezTo>
                  <a:cubicBezTo>
                    <a:pt x="49" y="345"/>
                    <a:pt x="36" y="328"/>
                    <a:pt x="36" y="309"/>
                  </a:cubicBezTo>
                  <a:cubicBezTo>
                    <a:pt x="36" y="292"/>
                    <a:pt x="49" y="274"/>
                    <a:pt x="66" y="274"/>
                  </a:cubicBezTo>
                  <a:close/>
                  <a:moveTo>
                    <a:pt x="66" y="1"/>
                  </a:moveTo>
                  <a:cubicBezTo>
                    <a:pt x="61" y="1"/>
                    <a:pt x="49" y="6"/>
                    <a:pt x="49" y="18"/>
                  </a:cubicBezTo>
                  <a:lnTo>
                    <a:pt x="49" y="238"/>
                  </a:lnTo>
                  <a:cubicBezTo>
                    <a:pt x="19" y="251"/>
                    <a:pt x="1" y="274"/>
                    <a:pt x="1" y="309"/>
                  </a:cubicBezTo>
                  <a:cubicBezTo>
                    <a:pt x="1" y="345"/>
                    <a:pt x="31" y="381"/>
                    <a:pt x="66" y="381"/>
                  </a:cubicBezTo>
                  <a:cubicBezTo>
                    <a:pt x="85" y="381"/>
                    <a:pt x="91" y="375"/>
                    <a:pt x="102" y="369"/>
                  </a:cubicBezTo>
                  <a:lnTo>
                    <a:pt x="204" y="471"/>
                  </a:lnTo>
                  <a:lnTo>
                    <a:pt x="228" y="471"/>
                  </a:lnTo>
                  <a:cubicBezTo>
                    <a:pt x="234" y="458"/>
                    <a:pt x="234" y="447"/>
                    <a:pt x="228" y="441"/>
                  </a:cubicBezTo>
                  <a:lnTo>
                    <a:pt x="132" y="345"/>
                  </a:lnTo>
                  <a:cubicBezTo>
                    <a:pt x="138" y="334"/>
                    <a:pt x="138" y="322"/>
                    <a:pt x="138" y="309"/>
                  </a:cubicBezTo>
                  <a:cubicBezTo>
                    <a:pt x="138" y="274"/>
                    <a:pt x="114" y="251"/>
                    <a:pt x="85" y="238"/>
                  </a:cubicBezTo>
                  <a:lnTo>
                    <a:pt x="85" y="18"/>
                  </a:lnTo>
                  <a:cubicBezTo>
                    <a:pt x="85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80EF139-F4DC-C350-522D-3438E122F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2057400"/>
            <a:ext cx="6762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32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6E6ADD-7F86-6036-3C96-2D7C1A3F006D}"/>
              </a:ext>
            </a:extLst>
          </p:cNvPr>
          <p:cNvSpPr txBox="1"/>
          <p:nvPr/>
        </p:nvSpPr>
        <p:spPr>
          <a:xfrm>
            <a:off x="2971800" y="300038"/>
            <a:ext cx="3652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一</a:t>
            </a:r>
            <a:r>
              <a:rPr lang="en-US" altLang="zh-CN" sz="4400" b="1" dirty="0">
                <a:latin typeface="+mj-ea"/>
                <a:ea typeface="+mj-ea"/>
              </a:rPr>
              <a:t>.</a:t>
            </a:r>
            <a:r>
              <a:rPr lang="zh-CN" altLang="en-US" sz="4400" b="1" dirty="0">
                <a:latin typeface="+mj-ea"/>
                <a:ea typeface="+mj-ea"/>
              </a:rPr>
              <a:t>总体评价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A5EDDB-D4A7-D016-D372-F5DB937B56DF}"/>
              </a:ext>
            </a:extLst>
          </p:cNvPr>
          <p:cNvSpPr txBox="1"/>
          <p:nvPr/>
        </p:nvSpPr>
        <p:spPr>
          <a:xfrm>
            <a:off x="1752601" y="1126629"/>
            <a:ext cx="45720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不足：</a:t>
            </a:r>
            <a:endParaRPr lang="en-US" altLang="zh-CN" b="1" dirty="0"/>
          </a:p>
          <a:p>
            <a:r>
              <a:rPr lang="en-US" altLang="zh-CN" dirty="0"/>
              <a:t>1.</a:t>
            </a:r>
            <a:r>
              <a:rPr lang="zh-CN" altLang="en-US" dirty="0"/>
              <a:t>后端设计较为粗糙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系统与数据库设计较为陌生，可行性存疑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1800" b="1" dirty="0">
                <a:solidFill>
                  <a:srgbClr val="C63D46"/>
                </a:solidFill>
              </a:rPr>
              <a:t>优点：</a:t>
            </a:r>
            <a:endParaRPr lang="en-US" altLang="zh-CN" sz="1800" b="1" dirty="0">
              <a:solidFill>
                <a:srgbClr val="C63D46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C63D4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开放、包容的团队文化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C63D4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创新、高效和协同的合作环境</a:t>
            </a:r>
            <a:endParaRPr lang="zh-CN" altLang="en-US" sz="1800" b="1" dirty="0">
              <a:solidFill>
                <a:srgbClr val="C63D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C63D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持续的学习和不断的技术革新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C63D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满足用户的需求，甚至超越他们的期望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C63D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始于历年卷，不止于历年卷。持续的不断迭代的产品</a:t>
            </a:r>
            <a:r>
              <a:rPr lang="en-US" altLang="zh-CN" sz="1800" b="1" dirty="0">
                <a:solidFill>
                  <a:srgbClr val="C63D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C9D8F9-4F5D-C3D4-6F18-2F2A06EC0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6525" y="2486025"/>
            <a:ext cx="2705100" cy="2705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1007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>
          <a:extLst>
            <a:ext uri="{FF2B5EF4-FFF2-40B4-BE49-F238E27FC236}">
              <a16:creationId xmlns:a16="http://schemas.microsoft.com/office/drawing/2014/main" id="{F22E2CE7-CDEE-2125-0C2F-47F8A335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">
            <a:extLst>
              <a:ext uri="{FF2B5EF4-FFF2-40B4-BE49-F238E27FC236}">
                <a16:creationId xmlns:a16="http://schemas.microsoft.com/office/drawing/2014/main" id="{CA9779A9-DDD2-3D2D-6035-4B1FF2924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6862" y="495524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dirty="0">
                <a:latin typeface="+mj-ea"/>
                <a:ea typeface="+mj-ea"/>
              </a:rPr>
              <a:t>	</a:t>
            </a:r>
            <a:r>
              <a:rPr lang="zh-CN" altLang="en-US" sz="4000" b="1" dirty="0">
                <a:latin typeface="+mj-ea"/>
                <a:ea typeface="+mj-ea"/>
              </a:rPr>
              <a:t>二</a:t>
            </a:r>
            <a:r>
              <a:rPr lang="en-US" altLang="zh-CN" sz="4000" b="1" dirty="0">
                <a:latin typeface="+mj-ea"/>
                <a:ea typeface="+mj-ea"/>
              </a:rPr>
              <a:t>.</a:t>
            </a:r>
            <a:r>
              <a:rPr lang="zh-CN" altLang="en-US" sz="4000" b="1" dirty="0">
                <a:latin typeface="+mj-ea"/>
                <a:ea typeface="+mj-ea"/>
              </a:rPr>
              <a:t>未来愿景</a:t>
            </a:r>
            <a:r>
              <a:rPr lang="en-US" altLang="zh-CN" sz="3600" dirty="0">
                <a:latin typeface="+mj-ea"/>
                <a:ea typeface="+mj-ea"/>
              </a:rPr>
              <a:t>		</a:t>
            </a:r>
            <a:endParaRPr sz="3600" dirty="0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6E1C84-140C-2A2C-3585-309AC0972AFF}"/>
              </a:ext>
            </a:extLst>
          </p:cNvPr>
          <p:cNvSpPr txBox="1"/>
          <p:nvPr/>
        </p:nvSpPr>
        <p:spPr>
          <a:xfrm>
            <a:off x="1600200" y="1824038"/>
            <a:ext cx="417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代码永远</a:t>
            </a:r>
            <a:r>
              <a:rPr lang="en-US" altLang="zh-CN" sz="5400" dirty="0">
                <a:solidFill>
                  <a:srgbClr val="FF0000"/>
                </a:solidFill>
              </a:rPr>
              <a:t>AC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395E1E-0324-23E1-2CA8-E76F67A1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7" y="1824038"/>
            <a:ext cx="2857501" cy="32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4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5B3EE5-01C7-BFF4-B9B3-815B4C37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69" y="2155840"/>
            <a:ext cx="4837455" cy="28581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817D9D-2EF9-8C11-3F59-E07F5D0CEFB3}"/>
              </a:ext>
            </a:extLst>
          </p:cNvPr>
          <p:cNvSpPr txBox="1"/>
          <p:nvPr/>
        </p:nvSpPr>
        <p:spPr>
          <a:xfrm>
            <a:off x="2126455" y="98307"/>
            <a:ext cx="4779169" cy="203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b="1" dirty="0">
                <a:solidFill>
                  <a:srgbClr val="4B87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感谢倾听！</a:t>
            </a: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rgbClr val="4B87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欢迎批评指正</a:t>
            </a:r>
          </a:p>
        </p:txBody>
      </p:sp>
    </p:spTree>
    <p:extLst>
      <p:ext uri="{BB962C8B-B14F-4D97-AF65-F5344CB8AC3E}">
        <p14:creationId xmlns:p14="http://schemas.microsoft.com/office/powerpoint/2010/main" val="169318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1"/>
          <p:cNvSpPr txBox="1">
            <a:spLocks noGrp="1"/>
          </p:cNvSpPr>
          <p:nvPr>
            <p:ph type="subTitle" idx="4"/>
          </p:nvPr>
        </p:nvSpPr>
        <p:spPr>
          <a:xfrm>
            <a:off x="4982176" y="1740758"/>
            <a:ext cx="25056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我们的</a:t>
            </a:r>
            <a:r>
              <a:rPr lang="en" dirty="0"/>
              <a:t>LOGO</a:t>
            </a:r>
            <a:endParaRPr dirty="0"/>
          </a:p>
        </p:txBody>
      </p:sp>
      <p:sp>
        <p:nvSpPr>
          <p:cNvPr id="2082" name="Google Shape;2082;p31"/>
          <p:cNvSpPr txBox="1">
            <a:spLocks noGrp="1"/>
          </p:cNvSpPr>
          <p:nvPr>
            <p:ph type="title"/>
          </p:nvPr>
        </p:nvSpPr>
        <p:spPr>
          <a:xfrm>
            <a:off x="66227" y="50746"/>
            <a:ext cx="1784660" cy="357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项目概述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84" name="Google Shape;2084;p31"/>
          <p:cNvSpPr txBox="1">
            <a:spLocks noGrp="1"/>
          </p:cNvSpPr>
          <p:nvPr>
            <p:ph type="subTitle" idx="2"/>
          </p:nvPr>
        </p:nvSpPr>
        <p:spPr>
          <a:xfrm>
            <a:off x="781210" y="2457658"/>
            <a:ext cx="3278372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基于</a:t>
            </a:r>
            <a:r>
              <a:rPr lang="zh-CN" altLang="en-US" sz="2400" b="1" dirty="0"/>
              <a:t>福大本地社区资源</a:t>
            </a:r>
            <a:endParaRPr lang="en-US" altLang="zh-CN"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集</a:t>
            </a:r>
            <a:r>
              <a:rPr lang="en-US" altLang="zh-CN" sz="2400" b="1" dirty="0"/>
              <a:t>AI</a:t>
            </a:r>
            <a:r>
              <a:rPr lang="zh-CN" altLang="en-US" sz="2400" dirty="0"/>
              <a:t>与</a:t>
            </a:r>
            <a:r>
              <a:rPr lang="zh-CN" altLang="en-US" sz="2400" b="1" dirty="0"/>
              <a:t>历年卷</a:t>
            </a:r>
            <a:r>
              <a:rPr lang="zh-CN" altLang="en-US" sz="2400" dirty="0"/>
              <a:t>一身的资源共享软件</a:t>
            </a:r>
            <a:endParaRPr sz="2400" dirty="0"/>
          </a:p>
        </p:txBody>
      </p:sp>
      <p:sp>
        <p:nvSpPr>
          <p:cNvPr id="2085" name="Google Shape;2085;p31"/>
          <p:cNvSpPr txBox="1">
            <a:spLocks noGrp="1"/>
          </p:cNvSpPr>
          <p:nvPr>
            <p:ph type="subTitle" idx="3"/>
          </p:nvPr>
        </p:nvSpPr>
        <p:spPr>
          <a:xfrm>
            <a:off x="869949" y="1783608"/>
            <a:ext cx="2737468" cy="623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/>
              <a:t>卷卷福是啥？</a:t>
            </a:r>
            <a:endParaRPr sz="3200" dirty="0"/>
          </a:p>
        </p:txBody>
      </p:sp>
      <p:grpSp>
        <p:nvGrpSpPr>
          <p:cNvPr id="2086" name="Google Shape;2086;p31"/>
          <p:cNvGrpSpPr/>
          <p:nvPr/>
        </p:nvGrpSpPr>
        <p:grpSpPr>
          <a:xfrm>
            <a:off x="1013841" y="1230397"/>
            <a:ext cx="456600" cy="443975"/>
            <a:chOff x="4434850" y="4159800"/>
            <a:chExt cx="456600" cy="443975"/>
          </a:xfrm>
        </p:grpSpPr>
        <p:sp>
          <p:nvSpPr>
            <p:cNvPr id="2087" name="Google Shape;2087;p31"/>
            <p:cNvSpPr/>
            <p:nvPr/>
          </p:nvSpPr>
          <p:spPr>
            <a:xfrm>
              <a:off x="4434850" y="4159800"/>
              <a:ext cx="456600" cy="443975"/>
            </a:xfrm>
            <a:custGeom>
              <a:avLst/>
              <a:gdLst/>
              <a:ahLst/>
              <a:cxnLst/>
              <a:rect l="l" t="t" r="r" b="b"/>
              <a:pathLst>
                <a:path w="18264" h="17759" extrusionOk="0">
                  <a:moveTo>
                    <a:pt x="6647" y="11242"/>
                  </a:moveTo>
                  <a:cubicBezTo>
                    <a:pt x="6754" y="11376"/>
                    <a:pt x="6888" y="11590"/>
                    <a:pt x="6995" y="11697"/>
                  </a:cubicBezTo>
                  <a:lnTo>
                    <a:pt x="6540" y="12152"/>
                  </a:lnTo>
                  <a:lnTo>
                    <a:pt x="6085" y="11804"/>
                  </a:lnTo>
                  <a:lnTo>
                    <a:pt x="6647" y="11242"/>
                  </a:lnTo>
                  <a:close/>
                  <a:moveTo>
                    <a:pt x="5041" y="11510"/>
                  </a:moveTo>
                  <a:cubicBezTo>
                    <a:pt x="5094" y="11510"/>
                    <a:pt x="5148" y="11537"/>
                    <a:pt x="5201" y="11590"/>
                  </a:cubicBezTo>
                  <a:lnTo>
                    <a:pt x="6647" y="13036"/>
                  </a:lnTo>
                  <a:cubicBezTo>
                    <a:pt x="6754" y="13250"/>
                    <a:pt x="6754" y="13384"/>
                    <a:pt x="6647" y="13491"/>
                  </a:cubicBezTo>
                  <a:cubicBezTo>
                    <a:pt x="6647" y="13544"/>
                    <a:pt x="6593" y="13571"/>
                    <a:pt x="6526" y="13571"/>
                  </a:cubicBezTo>
                  <a:cubicBezTo>
                    <a:pt x="6459" y="13571"/>
                    <a:pt x="6379" y="13544"/>
                    <a:pt x="6326" y="13491"/>
                  </a:cubicBezTo>
                  <a:lnTo>
                    <a:pt x="4880" y="12045"/>
                  </a:lnTo>
                  <a:cubicBezTo>
                    <a:pt x="4746" y="11911"/>
                    <a:pt x="4746" y="11697"/>
                    <a:pt x="4880" y="11590"/>
                  </a:cubicBezTo>
                  <a:cubicBezTo>
                    <a:pt x="4934" y="11537"/>
                    <a:pt x="4987" y="11510"/>
                    <a:pt x="5041" y="11510"/>
                  </a:cubicBezTo>
                  <a:close/>
                  <a:moveTo>
                    <a:pt x="11572" y="1"/>
                  </a:moveTo>
                  <a:cubicBezTo>
                    <a:pt x="9778" y="1"/>
                    <a:pt x="8092" y="777"/>
                    <a:pt x="6754" y="2008"/>
                  </a:cubicBezTo>
                  <a:cubicBezTo>
                    <a:pt x="5764" y="3106"/>
                    <a:pt x="4987" y="4551"/>
                    <a:pt x="4880" y="6130"/>
                  </a:cubicBezTo>
                  <a:cubicBezTo>
                    <a:pt x="4880" y="6237"/>
                    <a:pt x="4987" y="6451"/>
                    <a:pt x="5094" y="6451"/>
                  </a:cubicBezTo>
                  <a:cubicBezTo>
                    <a:pt x="5309" y="6451"/>
                    <a:pt x="5416" y="6344"/>
                    <a:pt x="5416" y="6237"/>
                  </a:cubicBezTo>
                  <a:cubicBezTo>
                    <a:pt x="5549" y="4792"/>
                    <a:pt x="6219" y="3454"/>
                    <a:pt x="7209" y="2329"/>
                  </a:cubicBezTo>
                  <a:cubicBezTo>
                    <a:pt x="8333" y="1205"/>
                    <a:pt x="9885" y="536"/>
                    <a:pt x="11572" y="536"/>
                  </a:cubicBezTo>
                  <a:cubicBezTo>
                    <a:pt x="13231" y="536"/>
                    <a:pt x="14784" y="1205"/>
                    <a:pt x="15908" y="2329"/>
                  </a:cubicBezTo>
                  <a:cubicBezTo>
                    <a:pt x="17032" y="3561"/>
                    <a:pt x="17701" y="5113"/>
                    <a:pt x="17701" y="6692"/>
                  </a:cubicBezTo>
                  <a:cubicBezTo>
                    <a:pt x="17701" y="8352"/>
                    <a:pt x="17032" y="9904"/>
                    <a:pt x="15908" y="11135"/>
                  </a:cubicBezTo>
                  <a:cubicBezTo>
                    <a:pt x="14676" y="12313"/>
                    <a:pt x="13091" y="12902"/>
                    <a:pt x="11518" y="12902"/>
                  </a:cubicBezTo>
                  <a:cubicBezTo>
                    <a:pt x="9946" y="12902"/>
                    <a:pt x="8387" y="12313"/>
                    <a:pt x="7209" y="11135"/>
                  </a:cubicBezTo>
                  <a:cubicBezTo>
                    <a:pt x="6219" y="10038"/>
                    <a:pt x="5549" y="8700"/>
                    <a:pt x="5416" y="7227"/>
                  </a:cubicBezTo>
                  <a:cubicBezTo>
                    <a:pt x="5416" y="7120"/>
                    <a:pt x="5309" y="7013"/>
                    <a:pt x="5094" y="7013"/>
                  </a:cubicBezTo>
                  <a:cubicBezTo>
                    <a:pt x="4987" y="7013"/>
                    <a:pt x="4880" y="7120"/>
                    <a:pt x="4880" y="7361"/>
                  </a:cubicBezTo>
                  <a:cubicBezTo>
                    <a:pt x="4987" y="8566"/>
                    <a:pt x="5549" y="9904"/>
                    <a:pt x="6326" y="10921"/>
                  </a:cubicBezTo>
                  <a:lnTo>
                    <a:pt x="5764" y="11376"/>
                  </a:lnTo>
                  <a:lnTo>
                    <a:pt x="5656" y="11242"/>
                  </a:lnTo>
                  <a:cubicBezTo>
                    <a:pt x="5429" y="11082"/>
                    <a:pt x="5235" y="11001"/>
                    <a:pt x="5041" y="11001"/>
                  </a:cubicBezTo>
                  <a:cubicBezTo>
                    <a:pt x="4847" y="11001"/>
                    <a:pt x="4653" y="11082"/>
                    <a:pt x="4425" y="11242"/>
                  </a:cubicBezTo>
                  <a:cubicBezTo>
                    <a:pt x="4211" y="11483"/>
                    <a:pt x="4211" y="11911"/>
                    <a:pt x="4425" y="12259"/>
                  </a:cubicBezTo>
                  <a:lnTo>
                    <a:pt x="865" y="15712"/>
                  </a:lnTo>
                  <a:cubicBezTo>
                    <a:pt x="1" y="16577"/>
                    <a:pt x="862" y="17758"/>
                    <a:pt x="1805" y="17758"/>
                  </a:cubicBezTo>
                  <a:cubicBezTo>
                    <a:pt x="2088" y="17758"/>
                    <a:pt x="2379" y="17652"/>
                    <a:pt x="2632" y="17398"/>
                  </a:cubicBezTo>
                  <a:lnTo>
                    <a:pt x="4077" y="15926"/>
                  </a:lnTo>
                  <a:cubicBezTo>
                    <a:pt x="4211" y="15819"/>
                    <a:pt x="4211" y="15605"/>
                    <a:pt x="4077" y="15498"/>
                  </a:cubicBezTo>
                  <a:lnTo>
                    <a:pt x="3756" y="15498"/>
                  </a:lnTo>
                  <a:lnTo>
                    <a:pt x="2204" y="17050"/>
                  </a:lnTo>
                  <a:cubicBezTo>
                    <a:pt x="2078" y="17176"/>
                    <a:pt x="1930" y="17229"/>
                    <a:pt x="1784" y="17229"/>
                  </a:cubicBezTo>
                  <a:cubicBezTo>
                    <a:pt x="1272" y="17229"/>
                    <a:pt x="774" y="16580"/>
                    <a:pt x="1294" y="16060"/>
                  </a:cubicBezTo>
                  <a:lnTo>
                    <a:pt x="4746" y="12581"/>
                  </a:lnTo>
                  <a:lnTo>
                    <a:pt x="5656" y="13598"/>
                  </a:lnTo>
                  <a:lnTo>
                    <a:pt x="4532" y="14722"/>
                  </a:lnTo>
                  <a:cubicBezTo>
                    <a:pt x="4425" y="14829"/>
                    <a:pt x="4425" y="15043"/>
                    <a:pt x="4532" y="15150"/>
                  </a:cubicBezTo>
                  <a:cubicBezTo>
                    <a:pt x="4586" y="15204"/>
                    <a:pt x="4639" y="15230"/>
                    <a:pt x="4696" y="15230"/>
                  </a:cubicBezTo>
                  <a:cubicBezTo>
                    <a:pt x="4753" y="15230"/>
                    <a:pt x="4813" y="15204"/>
                    <a:pt x="4880" y="15150"/>
                  </a:cubicBezTo>
                  <a:lnTo>
                    <a:pt x="6085" y="13919"/>
                  </a:lnTo>
                  <a:cubicBezTo>
                    <a:pt x="6243" y="14028"/>
                    <a:pt x="6395" y="14088"/>
                    <a:pt x="6547" y="14088"/>
                  </a:cubicBezTo>
                  <a:cubicBezTo>
                    <a:pt x="6730" y="14088"/>
                    <a:pt x="6912" y="14002"/>
                    <a:pt x="7102" y="13812"/>
                  </a:cubicBezTo>
                  <a:cubicBezTo>
                    <a:pt x="7316" y="13598"/>
                    <a:pt x="7316" y="13036"/>
                    <a:pt x="7102" y="12714"/>
                  </a:cubicBezTo>
                  <a:lnTo>
                    <a:pt x="6888" y="12581"/>
                  </a:lnTo>
                  <a:lnTo>
                    <a:pt x="7423" y="12045"/>
                  </a:lnTo>
                  <a:cubicBezTo>
                    <a:pt x="8638" y="12956"/>
                    <a:pt x="10084" y="13404"/>
                    <a:pt x="11521" y="13404"/>
                  </a:cubicBezTo>
                  <a:cubicBezTo>
                    <a:pt x="13251" y="13404"/>
                    <a:pt x="14969" y="12755"/>
                    <a:pt x="16256" y="11483"/>
                  </a:cubicBezTo>
                  <a:cubicBezTo>
                    <a:pt x="17594" y="10252"/>
                    <a:pt x="18263" y="8566"/>
                    <a:pt x="18263" y="6692"/>
                  </a:cubicBezTo>
                  <a:cubicBezTo>
                    <a:pt x="18263" y="4899"/>
                    <a:pt x="17594" y="3213"/>
                    <a:pt x="16256" y="2008"/>
                  </a:cubicBezTo>
                  <a:cubicBezTo>
                    <a:pt x="15024" y="777"/>
                    <a:pt x="13338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1"/>
            <p:cNvSpPr/>
            <p:nvPr/>
          </p:nvSpPr>
          <p:spPr>
            <a:xfrm>
              <a:off x="4567550" y="4187250"/>
              <a:ext cx="309825" cy="281900"/>
            </a:xfrm>
            <a:custGeom>
              <a:avLst/>
              <a:gdLst/>
              <a:ahLst/>
              <a:cxnLst/>
              <a:rect l="l" t="t" r="r" b="b"/>
              <a:pathLst>
                <a:path w="12393" h="11276" extrusionOk="0">
                  <a:moveTo>
                    <a:pt x="5702" y="0"/>
                  </a:moveTo>
                  <a:cubicBezTo>
                    <a:pt x="4363" y="107"/>
                    <a:pt x="3132" y="776"/>
                    <a:pt x="2249" y="1686"/>
                  </a:cubicBezTo>
                  <a:cubicBezTo>
                    <a:pt x="1" y="3908"/>
                    <a:pt x="1" y="7468"/>
                    <a:pt x="2249" y="9609"/>
                  </a:cubicBezTo>
                  <a:cubicBezTo>
                    <a:pt x="3306" y="10720"/>
                    <a:pt x="4751" y="11275"/>
                    <a:pt x="6197" y="11275"/>
                  </a:cubicBezTo>
                  <a:cubicBezTo>
                    <a:pt x="7642" y="11275"/>
                    <a:pt x="9087" y="10720"/>
                    <a:pt x="10145" y="9609"/>
                  </a:cubicBezTo>
                  <a:cubicBezTo>
                    <a:pt x="12393" y="7468"/>
                    <a:pt x="12393" y="3908"/>
                    <a:pt x="10145" y="1686"/>
                  </a:cubicBezTo>
                  <a:cubicBezTo>
                    <a:pt x="9261" y="776"/>
                    <a:pt x="8137" y="241"/>
                    <a:pt x="6933" y="107"/>
                  </a:cubicBezTo>
                  <a:cubicBezTo>
                    <a:pt x="6869" y="79"/>
                    <a:pt x="6815" y="66"/>
                    <a:pt x="6770" y="66"/>
                  </a:cubicBezTo>
                  <a:cubicBezTo>
                    <a:pt x="6643" y="66"/>
                    <a:pt x="6585" y="171"/>
                    <a:pt x="6585" y="348"/>
                  </a:cubicBezTo>
                  <a:cubicBezTo>
                    <a:pt x="6585" y="455"/>
                    <a:pt x="6692" y="562"/>
                    <a:pt x="6799" y="562"/>
                  </a:cubicBezTo>
                  <a:cubicBezTo>
                    <a:pt x="7923" y="669"/>
                    <a:pt x="9047" y="1231"/>
                    <a:pt x="9824" y="2008"/>
                  </a:cubicBezTo>
                  <a:cubicBezTo>
                    <a:pt x="11831" y="4015"/>
                    <a:pt x="11831" y="7254"/>
                    <a:pt x="9824" y="9261"/>
                  </a:cubicBezTo>
                  <a:cubicBezTo>
                    <a:pt x="8820" y="10211"/>
                    <a:pt x="7508" y="10686"/>
                    <a:pt x="6197" y="10686"/>
                  </a:cubicBezTo>
                  <a:cubicBezTo>
                    <a:pt x="4885" y="10686"/>
                    <a:pt x="3574" y="10211"/>
                    <a:pt x="2570" y="9261"/>
                  </a:cubicBezTo>
                  <a:cubicBezTo>
                    <a:pt x="563" y="7254"/>
                    <a:pt x="563" y="4015"/>
                    <a:pt x="2570" y="2008"/>
                  </a:cubicBezTo>
                  <a:cubicBezTo>
                    <a:pt x="3453" y="1231"/>
                    <a:pt x="4577" y="669"/>
                    <a:pt x="5702" y="562"/>
                  </a:cubicBezTo>
                  <a:cubicBezTo>
                    <a:pt x="5916" y="562"/>
                    <a:pt x="6023" y="455"/>
                    <a:pt x="5916" y="241"/>
                  </a:cubicBezTo>
                  <a:cubicBezTo>
                    <a:pt x="5916" y="107"/>
                    <a:pt x="5809" y="0"/>
                    <a:pt x="5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1"/>
            <p:cNvSpPr/>
            <p:nvPr/>
          </p:nvSpPr>
          <p:spPr>
            <a:xfrm>
              <a:off x="4637150" y="4254150"/>
              <a:ext cx="173325" cy="147900"/>
            </a:xfrm>
            <a:custGeom>
              <a:avLst/>
              <a:gdLst/>
              <a:ahLst/>
              <a:cxnLst/>
              <a:rect l="l" t="t" r="r" b="b"/>
              <a:pathLst>
                <a:path w="6933" h="5916" extrusionOk="0">
                  <a:moveTo>
                    <a:pt x="4015" y="563"/>
                  </a:moveTo>
                  <a:cubicBezTo>
                    <a:pt x="4149" y="563"/>
                    <a:pt x="4256" y="670"/>
                    <a:pt x="4256" y="777"/>
                  </a:cubicBezTo>
                  <a:lnTo>
                    <a:pt x="4256" y="1125"/>
                  </a:lnTo>
                  <a:lnTo>
                    <a:pt x="2677" y="1125"/>
                  </a:lnTo>
                  <a:lnTo>
                    <a:pt x="2677" y="777"/>
                  </a:lnTo>
                  <a:cubicBezTo>
                    <a:pt x="2677" y="670"/>
                    <a:pt x="2811" y="563"/>
                    <a:pt x="2918" y="563"/>
                  </a:cubicBezTo>
                  <a:close/>
                  <a:moveTo>
                    <a:pt x="6370" y="1580"/>
                  </a:moveTo>
                  <a:lnTo>
                    <a:pt x="6370" y="2677"/>
                  </a:lnTo>
                  <a:lnTo>
                    <a:pt x="4363" y="2677"/>
                  </a:lnTo>
                  <a:lnTo>
                    <a:pt x="4363" y="2463"/>
                  </a:lnTo>
                  <a:cubicBezTo>
                    <a:pt x="4363" y="2249"/>
                    <a:pt x="4256" y="2115"/>
                    <a:pt x="4015" y="2115"/>
                  </a:cubicBezTo>
                  <a:lnTo>
                    <a:pt x="2918" y="2115"/>
                  </a:lnTo>
                  <a:cubicBezTo>
                    <a:pt x="2811" y="2115"/>
                    <a:pt x="2677" y="2249"/>
                    <a:pt x="2677" y="2463"/>
                  </a:cubicBezTo>
                  <a:lnTo>
                    <a:pt x="2677" y="2677"/>
                  </a:lnTo>
                  <a:lnTo>
                    <a:pt x="455" y="2677"/>
                  </a:lnTo>
                  <a:lnTo>
                    <a:pt x="455" y="1580"/>
                  </a:lnTo>
                  <a:close/>
                  <a:moveTo>
                    <a:pt x="3801" y="2677"/>
                  </a:moveTo>
                  <a:lnTo>
                    <a:pt x="3801" y="3346"/>
                  </a:lnTo>
                  <a:lnTo>
                    <a:pt x="3132" y="3346"/>
                  </a:lnTo>
                  <a:lnTo>
                    <a:pt x="3132" y="2677"/>
                  </a:lnTo>
                  <a:close/>
                  <a:moveTo>
                    <a:pt x="6370" y="3239"/>
                  </a:moveTo>
                  <a:lnTo>
                    <a:pt x="6370" y="5354"/>
                  </a:lnTo>
                  <a:lnTo>
                    <a:pt x="455" y="5354"/>
                  </a:lnTo>
                  <a:lnTo>
                    <a:pt x="455" y="3239"/>
                  </a:lnTo>
                  <a:lnTo>
                    <a:pt x="2677" y="3239"/>
                  </a:lnTo>
                  <a:lnTo>
                    <a:pt x="2677" y="3587"/>
                  </a:lnTo>
                  <a:cubicBezTo>
                    <a:pt x="2677" y="3694"/>
                    <a:pt x="2811" y="3801"/>
                    <a:pt x="2918" y="3801"/>
                  </a:cubicBezTo>
                  <a:lnTo>
                    <a:pt x="4015" y="3801"/>
                  </a:lnTo>
                  <a:cubicBezTo>
                    <a:pt x="4256" y="3801"/>
                    <a:pt x="4363" y="3694"/>
                    <a:pt x="4363" y="3587"/>
                  </a:cubicBezTo>
                  <a:lnTo>
                    <a:pt x="4363" y="3239"/>
                  </a:lnTo>
                  <a:close/>
                  <a:moveTo>
                    <a:pt x="2918" y="1"/>
                  </a:moveTo>
                  <a:cubicBezTo>
                    <a:pt x="2463" y="1"/>
                    <a:pt x="2141" y="349"/>
                    <a:pt x="2141" y="777"/>
                  </a:cubicBezTo>
                  <a:lnTo>
                    <a:pt x="2141" y="1125"/>
                  </a:lnTo>
                  <a:lnTo>
                    <a:pt x="241" y="1125"/>
                  </a:lnTo>
                  <a:cubicBezTo>
                    <a:pt x="134" y="1125"/>
                    <a:pt x="0" y="1232"/>
                    <a:pt x="0" y="1339"/>
                  </a:cubicBezTo>
                  <a:lnTo>
                    <a:pt x="0" y="5702"/>
                  </a:lnTo>
                  <a:cubicBezTo>
                    <a:pt x="0" y="5809"/>
                    <a:pt x="134" y="5916"/>
                    <a:pt x="241" y="5916"/>
                  </a:cubicBezTo>
                  <a:lnTo>
                    <a:pt x="6692" y="5916"/>
                  </a:lnTo>
                  <a:cubicBezTo>
                    <a:pt x="6825" y="5916"/>
                    <a:pt x="6932" y="5809"/>
                    <a:pt x="6932" y="5702"/>
                  </a:cubicBezTo>
                  <a:lnTo>
                    <a:pt x="6932" y="1339"/>
                  </a:lnTo>
                  <a:cubicBezTo>
                    <a:pt x="6932" y="1232"/>
                    <a:pt x="6825" y="1125"/>
                    <a:pt x="6692" y="1125"/>
                  </a:cubicBezTo>
                  <a:lnTo>
                    <a:pt x="4818" y="1125"/>
                  </a:lnTo>
                  <a:lnTo>
                    <a:pt x="4818" y="777"/>
                  </a:lnTo>
                  <a:cubicBezTo>
                    <a:pt x="4818" y="349"/>
                    <a:pt x="4470" y="1"/>
                    <a:pt x="4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31"/>
          <p:cNvGrpSpPr/>
          <p:nvPr/>
        </p:nvGrpSpPr>
        <p:grpSpPr>
          <a:xfrm>
            <a:off x="4982176" y="1178534"/>
            <a:ext cx="362700" cy="440325"/>
            <a:chOff x="5970075" y="3423750"/>
            <a:chExt cx="362700" cy="440325"/>
          </a:xfrm>
        </p:grpSpPr>
        <p:sp>
          <p:nvSpPr>
            <p:cNvPr id="2091" name="Google Shape;2091;p31"/>
            <p:cNvSpPr/>
            <p:nvPr/>
          </p:nvSpPr>
          <p:spPr>
            <a:xfrm>
              <a:off x="6012225" y="3476500"/>
              <a:ext cx="180700" cy="175450"/>
            </a:xfrm>
            <a:custGeom>
              <a:avLst/>
              <a:gdLst/>
              <a:ahLst/>
              <a:cxnLst/>
              <a:rect l="l" t="t" r="r" b="b"/>
              <a:pathLst>
                <a:path w="7228" h="7018" extrusionOk="0">
                  <a:moveTo>
                    <a:pt x="5564" y="1"/>
                  </a:moveTo>
                  <a:cubicBezTo>
                    <a:pt x="4206" y="1"/>
                    <a:pt x="2859" y="545"/>
                    <a:pt x="1874" y="1451"/>
                  </a:cubicBezTo>
                  <a:cubicBezTo>
                    <a:pt x="536" y="2896"/>
                    <a:pt x="1" y="5010"/>
                    <a:pt x="670" y="6804"/>
                  </a:cubicBezTo>
                  <a:cubicBezTo>
                    <a:pt x="777" y="7018"/>
                    <a:pt x="884" y="7018"/>
                    <a:pt x="991" y="7018"/>
                  </a:cubicBezTo>
                  <a:cubicBezTo>
                    <a:pt x="1098" y="6911"/>
                    <a:pt x="1205" y="6804"/>
                    <a:pt x="1098" y="6697"/>
                  </a:cubicBezTo>
                  <a:cubicBezTo>
                    <a:pt x="536" y="5010"/>
                    <a:pt x="991" y="3110"/>
                    <a:pt x="2222" y="1906"/>
                  </a:cubicBezTo>
                  <a:cubicBezTo>
                    <a:pt x="3140" y="988"/>
                    <a:pt x="4354" y="502"/>
                    <a:pt x="5612" y="502"/>
                  </a:cubicBezTo>
                  <a:cubicBezTo>
                    <a:pt x="6042" y="502"/>
                    <a:pt x="6476" y="558"/>
                    <a:pt x="6906" y="674"/>
                  </a:cubicBezTo>
                  <a:cubicBezTo>
                    <a:pt x="6937" y="706"/>
                    <a:pt x="6969" y="719"/>
                    <a:pt x="6997" y="719"/>
                  </a:cubicBezTo>
                  <a:cubicBezTo>
                    <a:pt x="7067" y="719"/>
                    <a:pt x="7120" y="643"/>
                    <a:pt x="7120" y="567"/>
                  </a:cubicBezTo>
                  <a:cubicBezTo>
                    <a:pt x="7227" y="326"/>
                    <a:pt x="7120" y="219"/>
                    <a:pt x="7013" y="219"/>
                  </a:cubicBezTo>
                  <a:cubicBezTo>
                    <a:pt x="6539" y="71"/>
                    <a:pt x="6051" y="1"/>
                    <a:pt x="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1"/>
            <p:cNvSpPr/>
            <p:nvPr/>
          </p:nvSpPr>
          <p:spPr>
            <a:xfrm>
              <a:off x="6039650" y="3492250"/>
              <a:ext cx="240250" cy="371825"/>
            </a:xfrm>
            <a:custGeom>
              <a:avLst/>
              <a:gdLst/>
              <a:ahLst/>
              <a:cxnLst/>
              <a:rect l="l" t="t" r="r" b="b"/>
              <a:pathLst>
                <a:path w="9610" h="14873" extrusionOk="0">
                  <a:moveTo>
                    <a:pt x="2918" y="4166"/>
                  </a:moveTo>
                  <a:cubicBezTo>
                    <a:pt x="3347" y="4166"/>
                    <a:pt x="3695" y="4487"/>
                    <a:pt x="3695" y="4942"/>
                  </a:cubicBezTo>
                  <a:lnTo>
                    <a:pt x="3695" y="5826"/>
                  </a:lnTo>
                  <a:lnTo>
                    <a:pt x="2918" y="5826"/>
                  </a:lnTo>
                  <a:cubicBezTo>
                    <a:pt x="2356" y="5826"/>
                    <a:pt x="2008" y="5397"/>
                    <a:pt x="2008" y="4942"/>
                  </a:cubicBezTo>
                  <a:cubicBezTo>
                    <a:pt x="2008" y="4487"/>
                    <a:pt x="2356" y="4166"/>
                    <a:pt x="2918" y="4166"/>
                  </a:cubicBezTo>
                  <a:close/>
                  <a:moveTo>
                    <a:pt x="6023" y="4166"/>
                  </a:moveTo>
                  <a:cubicBezTo>
                    <a:pt x="6585" y="4166"/>
                    <a:pt x="6933" y="4487"/>
                    <a:pt x="6933" y="4942"/>
                  </a:cubicBezTo>
                  <a:cubicBezTo>
                    <a:pt x="6933" y="5397"/>
                    <a:pt x="6585" y="5826"/>
                    <a:pt x="6023" y="5826"/>
                  </a:cubicBezTo>
                  <a:lnTo>
                    <a:pt x="5247" y="5826"/>
                  </a:lnTo>
                  <a:lnTo>
                    <a:pt x="5247" y="4942"/>
                  </a:lnTo>
                  <a:cubicBezTo>
                    <a:pt x="5247" y="4487"/>
                    <a:pt x="5595" y="4166"/>
                    <a:pt x="6023" y="4166"/>
                  </a:cubicBezTo>
                  <a:close/>
                  <a:moveTo>
                    <a:pt x="4792" y="6281"/>
                  </a:moveTo>
                  <a:lnTo>
                    <a:pt x="4792" y="10081"/>
                  </a:lnTo>
                  <a:lnTo>
                    <a:pt x="4257" y="10081"/>
                  </a:lnTo>
                  <a:lnTo>
                    <a:pt x="4257" y="6281"/>
                  </a:lnTo>
                  <a:close/>
                  <a:moveTo>
                    <a:pt x="6585" y="10644"/>
                  </a:moveTo>
                  <a:cubicBezTo>
                    <a:pt x="6799" y="10644"/>
                    <a:pt x="6933" y="10751"/>
                    <a:pt x="6933" y="10858"/>
                  </a:cubicBezTo>
                  <a:cubicBezTo>
                    <a:pt x="6933" y="11072"/>
                    <a:pt x="6799" y="11179"/>
                    <a:pt x="6585" y="11179"/>
                  </a:cubicBezTo>
                  <a:lnTo>
                    <a:pt x="5595" y="11179"/>
                  </a:lnTo>
                  <a:cubicBezTo>
                    <a:pt x="5354" y="11179"/>
                    <a:pt x="5247" y="11313"/>
                    <a:pt x="5247" y="11420"/>
                  </a:cubicBezTo>
                  <a:cubicBezTo>
                    <a:pt x="5247" y="11634"/>
                    <a:pt x="5354" y="11741"/>
                    <a:pt x="5595" y="11741"/>
                  </a:cubicBezTo>
                  <a:lnTo>
                    <a:pt x="6585" y="11741"/>
                  </a:lnTo>
                  <a:cubicBezTo>
                    <a:pt x="6799" y="11741"/>
                    <a:pt x="6933" y="11848"/>
                    <a:pt x="6933" y="11982"/>
                  </a:cubicBezTo>
                  <a:cubicBezTo>
                    <a:pt x="6933" y="12089"/>
                    <a:pt x="6799" y="12303"/>
                    <a:pt x="6585" y="12303"/>
                  </a:cubicBezTo>
                  <a:lnTo>
                    <a:pt x="2356" y="12303"/>
                  </a:lnTo>
                  <a:cubicBezTo>
                    <a:pt x="2115" y="12303"/>
                    <a:pt x="2008" y="12089"/>
                    <a:pt x="2008" y="11982"/>
                  </a:cubicBezTo>
                  <a:cubicBezTo>
                    <a:pt x="2008" y="11848"/>
                    <a:pt x="2115" y="11741"/>
                    <a:pt x="2356" y="11741"/>
                  </a:cubicBezTo>
                  <a:lnTo>
                    <a:pt x="4471" y="11741"/>
                  </a:lnTo>
                  <a:cubicBezTo>
                    <a:pt x="4578" y="11741"/>
                    <a:pt x="4685" y="11634"/>
                    <a:pt x="4685" y="11420"/>
                  </a:cubicBezTo>
                  <a:cubicBezTo>
                    <a:pt x="4685" y="11313"/>
                    <a:pt x="4578" y="11179"/>
                    <a:pt x="4471" y="11179"/>
                  </a:cubicBezTo>
                  <a:lnTo>
                    <a:pt x="2356" y="11179"/>
                  </a:lnTo>
                  <a:cubicBezTo>
                    <a:pt x="2115" y="11179"/>
                    <a:pt x="2008" y="11072"/>
                    <a:pt x="2008" y="10858"/>
                  </a:cubicBezTo>
                  <a:cubicBezTo>
                    <a:pt x="2008" y="10751"/>
                    <a:pt x="2115" y="10644"/>
                    <a:pt x="2356" y="10644"/>
                  </a:cubicBezTo>
                  <a:close/>
                  <a:moveTo>
                    <a:pt x="6585" y="12758"/>
                  </a:moveTo>
                  <a:cubicBezTo>
                    <a:pt x="6799" y="12758"/>
                    <a:pt x="6933" y="12865"/>
                    <a:pt x="6933" y="13079"/>
                  </a:cubicBezTo>
                  <a:cubicBezTo>
                    <a:pt x="6933" y="13186"/>
                    <a:pt x="6799" y="13320"/>
                    <a:pt x="6585" y="13320"/>
                  </a:cubicBezTo>
                  <a:lnTo>
                    <a:pt x="2356" y="13320"/>
                  </a:lnTo>
                  <a:cubicBezTo>
                    <a:pt x="2115" y="13320"/>
                    <a:pt x="2008" y="13186"/>
                    <a:pt x="2008" y="13079"/>
                  </a:cubicBezTo>
                  <a:cubicBezTo>
                    <a:pt x="2008" y="12865"/>
                    <a:pt x="2115" y="12758"/>
                    <a:pt x="2356" y="12758"/>
                  </a:cubicBezTo>
                  <a:close/>
                  <a:moveTo>
                    <a:pt x="5916" y="13855"/>
                  </a:moveTo>
                  <a:lnTo>
                    <a:pt x="5702" y="14417"/>
                  </a:lnTo>
                  <a:lnTo>
                    <a:pt x="3240" y="14417"/>
                  </a:lnTo>
                  <a:lnTo>
                    <a:pt x="3025" y="13855"/>
                  </a:lnTo>
                  <a:close/>
                  <a:moveTo>
                    <a:pt x="6921" y="0"/>
                  </a:moveTo>
                  <a:cubicBezTo>
                    <a:pt x="6813" y="0"/>
                    <a:pt x="6692" y="76"/>
                    <a:pt x="6692" y="151"/>
                  </a:cubicBezTo>
                  <a:cubicBezTo>
                    <a:pt x="6585" y="259"/>
                    <a:pt x="6585" y="366"/>
                    <a:pt x="6692" y="473"/>
                  </a:cubicBezTo>
                  <a:cubicBezTo>
                    <a:pt x="8272" y="1276"/>
                    <a:pt x="9155" y="2828"/>
                    <a:pt x="9155" y="4487"/>
                  </a:cubicBezTo>
                  <a:cubicBezTo>
                    <a:pt x="9155" y="6281"/>
                    <a:pt x="8138" y="7833"/>
                    <a:pt x="6585" y="8636"/>
                  </a:cubicBezTo>
                  <a:cubicBezTo>
                    <a:pt x="6264" y="8850"/>
                    <a:pt x="6023" y="9305"/>
                    <a:pt x="6023" y="9733"/>
                  </a:cubicBezTo>
                  <a:lnTo>
                    <a:pt x="6023" y="10081"/>
                  </a:lnTo>
                  <a:lnTo>
                    <a:pt x="5247" y="10081"/>
                  </a:lnTo>
                  <a:lnTo>
                    <a:pt x="5247" y="6281"/>
                  </a:lnTo>
                  <a:lnTo>
                    <a:pt x="6023" y="6281"/>
                  </a:lnTo>
                  <a:cubicBezTo>
                    <a:pt x="6799" y="6281"/>
                    <a:pt x="7361" y="5719"/>
                    <a:pt x="7361" y="4942"/>
                  </a:cubicBezTo>
                  <a:cubicBezTo>
                    <a:pt x="7361" y="4273"/>
                    <a:pt x="6799" y="3604"/>
                    <a:pt x="6023" y="3604"/>
                  </a:cubicBezTo>
                  <a:cubicBezTo>
                    <a:pt x="5354" y="3604"/>
                    <a:pt x="4792" y="4273"/>
                    <a:pt x="4792" y="4942"/>
                  </a:cubicBezTo>
                  <a:lnTo>
                    <a:pt x="4792" y="5826"/>
                  </a:lnTo>
                  <a:lnTo>
                    <a:pt x="4257" y="5826"/>
                  </a:lnTo>
                  <a:lnTo>
                    <a:pt x="4257" y="4942"/>
                  </a:lnTo>
                  <a:cubicBezTo>
                    <a:pt x="4257" y="4273"/>
                    <a:pt x="3588" y="3604"/>
                    <a:pt x="2918" y="3604"/>
                  </a:cubicBezTo>
                  <a:cubicBezTo>
                    <a:pt x="2115" y="3604"/>
                    <a:pt x="1580" y="4273"/>
                    <a:pt x="1580" y="4942"/>
                  </a:cubicBezTo>
                  <a:cubicBezTo>
                    <a:pt x="1580" y="5719"/>
                    <a:pt x="2115" y="6281"/>
                    <a:pt x="2918" y="6281"/>
                  </a:cubicBezTo>
                  <a:lnTo>
                    <a:pt x="3695" y="6281"/>
                  </a:lnTo>
                  <a:lnTo>
                    <a:pt x="3695" y="10081"/>
                  </a:lnTo>
                  <a:lnTo>
                    <a:pt x="2918" y="10081"/>
                  </a:lnTo>
                  <a:lnTo>
                    <a:pt x="2918" y="9733"/>
                  </a:lnTo>
                  <a:cubicBezTo>
                    <a:pt x="2918" y="9305"/>
                    <a:pt x="2677" y="8850"/>
                    <a:pt x="2356" y="8636"/>
                  </a:cubicBezTo>
                  <a:cubicBezTo>
                    <a:pt x="1580" y="8288"/>
                    <a:pt x="911" y="7726"/>
                    <a:pt x="456" y="6950"/>
                  </a:cubicBezTo>
                  <a:cubicBezTo>
                    <a:pt x="456" y="6896"/>
                    <a:pt x="402" y="6870"/>
                    <a:pt x="332" y="6870"/>
                  </a:cubicBezTo>
                  <a:cubicBezTo>
                    <a:pt x="262" y="6870"/>
                    <a:pt x="175" y="6896"/>
                    <a:pt x="108" y="6950"/>
                  </a:cubicBezTo>
                  <a:cubicBezTo>
                    <a:pt x="1" y="6950"/>
                    <a:pt x="1" y="7164"/>
                    <a:pt x="108" y="7298"/>
                  </a:cubicBezTo>
                  <a:cubicBezTo>
                    <a:pt x="563" y="8074"/>
                    <a:pt x="1232" y="8743"/>
                    <a:pt x="2008" y="9171"/>
                  </a:cubicBezTo>
                  <a:cubicBezTo>
                    <a:pt x="2249" y="9305"/>
                    <a:pt x="2463" y="9519"/>
                    <a:pt x="2463" y="9733"/>
                  </a:cubicBezTo>
                  <a:lnTo>
                    <a:pt x="2463" y="10081"/>
                  </a:lnTo>
                  <a:cubicBezTo>
                    <a:pt x="1339" y="10081"/>
                    <a:pt x="1232" y="11179"/>
                    <a:pt x="1687" y="11420"/>
                  </a:cubicBezTo>
                  <a:cubicBezTo>
                    <a:pt x="1232" y="11634"/>
                    <a:pt x="1339" y="12303"/>
                    <a:pt x="1687" y="12517"/>
                  </a:cubicBezTo>
                  <a:cubicBezTo>
                    <a:pt x="1232" y="12865"/>
                    <a:pt x="1339" y="13855"/>
                    <a:pt x="2463" y="13855"/>
                  </a:cubicBezTo>
                  <a:lnTo>
                    <a:pt x="2785" y="14765"/>
                  </a:lnTo>
                  <a:cubicBezTo>
                    <a:pt x="2918" y="14872"/>
                    <a:pt x="2918" y="14872"/>
                    <a:pt x="3025" y="14872"/>
                  </a:cubicBezTo>
                  <a:lnTo>
                    <a:pt x="5916" y="14872"/>
                  </a:lnTo>
                  <a:cubicBezTo>
                    <a:pt x="6023" y="14872"/>
                    <a:pt x="6023" y="14872"/>
                    <a:pt x="6130" y="14765"/>
                  </a:cubicBezTo>
                  <a:lnTo>
                    <a:pt x="6478" y="13855"/>
                  </a:lnTo>
                  <a:cubicBezTo>
                    <a:pt x="7816" y="13855"/>
                    <a:pt x="7469" y="12651"/>
                    <a:pt x="7254" y="12517"/>
                  </a:cubicBezTo>
                  <a:cubicBezTo>
                    <a:pt x="7602" y="12303"/>
                    <a:pt x="7602" y="11634"/>
                    <a:pt x="7254" y="11420"/>
                  </a:cubicBezTo>
                  <a:cubicBezTo>
                    <a:pt x="7709" y="11179"/>
                    <a:pt x="7602" y="10081"/>
                    <a:pt x="6478" y="10081"/>
                  </a:cubicBezTo>
                  <a:lnTo>
                    <a:pt x="6478" y="9733"/>
                  </a:lnTo>
                  <a:cubicBezTo>
                    <a:pt x="6478" y="9519"/>
                    <a:pt x="6692" y="9305"/>
                    <a:pt x="6933" y="9064"/>
                  </a:cubicBezTo>
                  <a:cubicBezTo>
                    <a:pt x="8593" y="8181"/>
                    <a:pt x="9610" y="6495"/>
                    <a:pt x="9610" y="4487"/>
                  </a:cubicBezTo>
                  <a:cubicBezTo>
                    <a:pt x="9610" y="2721"/>
                    <a:pt x="8593" y="928"/>
                    <a:pt x="7040" y="44"/>
                  </a:cubicBezTo>
                  <a:cubicBezTo>
                    <a:pt x="7009" y="13"/>
                    <a:pt x="6966" y="0"/>
                    <a:pt x="6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1"/>
            <p:cNvSpPr/>
            <p:nvPr/>
          </p:nvSpPr>
          <p:spPr>
            <a:xfrm>
              <a:off x="6146050" y="3423750"/>
              <a:ext cx="10725" cy="38850"/>
            </a:xfrm>
            <a:custGeom>
              <a:avLst/>
              <a:gdLst/>
              <a:ahLst/>
              <a:cxnLst/>
              <a:rect l="l" t="t" r="r" b="b"/>
              <a:pathLst>
                <a:path w="429" h="1554" extrusionOk="0">
                  <a:moveTo>
                    <a:pt x="215" y="1"/>
                  </a:moveTo>
                  <a:cubicBezTo>
                    <a:pt x="108" y="1"/>
                    <a:pt x="1" y="108"/>
                    <a:pt x="1" y="215"/>
                  </a:cubicBezTo>
                  <a:lnTo>
                    <a:pt x="1" y="1339"/>
                  </a:lnTo>
                  <a:cubicBezTo>
                    <a:pt x="1" y="1446"/>
                    <a:pt x="108" y="1553"/>
                    <a:pt x="215" y="1553"/>
                  </a:cubicBezTo>
                  <a:cubicBezTo>
                    <a:pt x="322" y="1553"/>
                    <a:pt x="429" y="1446"/>
                    <a:pt x="429" y="1339"/>
                  </a:cubicBezTo>
                  <a:lnTo>
                    <a:pt x="429" y="215"/>
                  </a:lnTo>
                  <a:cubicBezTo>
                    <a:pt x="429" y="108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1"/>
            <p:cNvSpPr/>
            <p:nvPr/>
          </p:nvSpPr>
          <p:spPr>
            <a:xfrm>
              <a:off x="6020250" y="3474600"/>
              <a:ext cx="33475" cy="31975"/>
            </a:xfrm>
            <a:custGeom>
              <a:avLst/>
              <a:gdLst/>
              <a:ahLst/>
              <a:cxnLst/>
              <a:rect l="l" t="t" r="r" b="b"/>
              <a:pathLst>
                <a:path w="1339" h="1279" extrusionOk="0">
                  <a:moveTo>
                    <a:pt x="282" y="1"/>
                  </a:moveTo>
                  <a:cubicBezTo>
                    <a:pt x="222" y="1"/>
                    <a:pt x="161" y="28"/>
                    <a:pt x="108" y="81"/>
                  </a:cubicBezTo>
                  <a:cubicBezTo>
                    <a:pt x="1" y="188"/>
                    <a:pt x="1" y="295"/>
                    <a:pt x="108" y="402"/>
                  </a:cubicBezTo>
                  <a:lnTo>
                    <a:pt x="884" y="1179"/>
                  </a:lnTo>
                  <a:cubicBezTo>
                    <a:pt x="951" y="1246"/>
                    <a:pt x="1011" y="1279"/>
                    <a:pt x="1068" y="1279"/>
                  </a:cubicBezTo>
                  <a:cubicBezTo>
                    <a:pt x="1125" y="1279"/>
                    <a:pt x="1178" y="1246"/>
                    <a:pt x="1232" y="1179"/>
                  </a:cubicBezTo>
                  <a:cubicBezTo>
                    <a:pt x="1339" y="1072"/>
                    <a:pt x="1339" y="857"/>
                    <a:pt x="1232" y="750"/>
                  </a:cubicBezTo>
                  <a:lnTo>
                    <a:pt x="456" y="81"/>
                  </a:lnTo>
                  <a:cubicBezTo>
                    <a:pt x="402" y="28"/>
                    <a:pt x="342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1"/>
            <p:cNvSpPr/>
            <p:nvPr/>
          </p:nvSpPr>
          <p:spPr>
            <a:xfrm>
              <a:off x="6249100" y="3700100"/>
              <a:ext cx="33475" cy="32825"/>
            </a:xfrm>
            <a:custGeom>
              <a:avLst/>
              <a:gdLst/>
              <a:ahLst/>
              <a:cxnLst/>
              <a:rect l="l" t="t" r="r" b="b"/>
              <a:pathLst>
                <a:path w="1339" h="1313" extrusionOk="0">
                  <a:moveTo>
                    <a:pt x="268" y="1"/>
                  </a:moveTo>
                  <a:cubicBezTo>
                    <a:pt x="215" y="1"/>
                    <a:pt x="161" y="28"/>
                    <a:pt x="108" y="81"/>
                  </a:cubicBezTo>
                  <a:cubicBezTo>
                    <a:pt x="1" y="188"/>
                    <a:pt x="1" y="429"/>
                    <a:pt x="108" y="536"/>
                  </a:cubicBezTo>
                  <a:lnTo>
                    <a:pt x="884" y="1312"/>
                  </a:lnTo>
                  <a:lnTo>
                    <a:pt x="1232" y="1312"/>
                  </a:lnTo>
                  <a:cubicBezTo>
                    <a:pt x="1339" y="1205"/>
                    <a:pt x="1339" y="991"/>
                    <a:pt x="1232" y="857"/>
                  </a:cubicBezTo>
                  <a:lnTo>
                    <a:pt x="429" y="81"/>
                  </a:lnTo>
                  <a:cubicBezTo>
                    <a:pt x="375" y="28"/>
                    <a:pt x="322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1"/>
            <p:cNvSpPr/>
            <p:nvPr/>
          </p:nvSpPr>
          <p:spPr>
            <a:xfrm>
              <a:off x="5970075" y="3596400"/>
              <a:ext cx="38825" cy="14075"/>
            </a:xfrm>
            <a:custGeom>
              <a:avLst/>
              <a:gdLst/>
              <a:ahLst/>
              <a:cxnLst/>
              <a:rect l="l" t="t" r="r" b="b"/>
              <a:pathLst>
                <a:path w="1553" h="563" extrusionOk="0">
                  <a:moveTo>
                    <a:pt x="214" y="0"/>
                  </a:moveTo>
                  <a:cubicBezTo>
                    <a:pt x="107" y="0"/>
                    <a:pt x="0" y="107"/>
                    <a:pt x="0" y="321"/>
                  </a:cubicBezTo>
                  <a:cubicBezTo>
                    <a:pt x="0" y="455"/>
                    <a:pt x="107" y="562"/>
                    <a:pt x="214" y="562"/>
                  </a:cubicBezTo>
                  <a:lnTo>
                    <a:pt x="1339" y="562"/>
                  </a:lnTo>
                  <a:cubicBezTo>
                    <a:pt x="1446" y="562"/>
                    <a:pt x="1553" y="455"/>
                    <a:pt x="1553" y="321"/>
                  </a:cubicBezTo>
                  <a:cubicBezTo>
                    <a:pt x="1553" y="107"/>
                    <a:pt x="1446" y="0"/>
                    <a:pt x="1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1"/>
            <p:cNvSpPr/>
            <p:nvPr/>
          </p:nvSpPr>
          <p:spPr>
            <a:xfrm>
              <a:off x="6293275" y="3596400"/>
              <a:ext cx="39500" cy="14075"/>
            </a:xfrm>
            <a:custGeom>
              <a:avLst/>
              <a:gdLst/>
              <a:ahLst/>
              <a:cxnLst/>
              <a:rect l="l" t="t" r="r" b="b"/>
              <a:pathLst>
                <a:path w="1580" h="563" extrusionOk="0">
                  <a:moveTo>
                    <a:pt x="241" y="0"/>
                  </a:moveTo>
                  <a:cubicBezTo>
                    <a:pt x="134" y="0"/>
                    <a:pt x="0" y="107"/>
                    <a:pt x="0" y="321"/>
                  </a:cubicBezTo>
                  <a:cubicBezTo>
                    <a:pt x="0" y="455"/>
                    <a:pt x="134" y="562"/>
                    <a:pt x="241" y="562"/>
                  </a:cubicBezTo>
                  <a:lnTo>
                    <a:pt x="1338" y="562"/>
                  </a:lnTo>
                  <a:cubicBezTo>
                    <a:pt x="1472" y="562"/>
                    <a:pt x="1579" y="455"/>
                    <a:pt x="1579" y="321"/>
                  </a:cubicBezTo>
                  <a:cubicBezTo>
                    <a:pt x="1579" y="107"/>
                    <a:pt x="1472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1"/>
            <p:cNvSpPr/>
            <p:nvPr/>
          </p:nvSpPr>
          <p:spPr>
            <a:xfrm>
              <a:off x="6020250" y="3700100"/>
              <a:ext cx="33475" cy="32825"/>
            </a:xfrm>
            <a:custGeom>
              <a:avLst/>
              <a:gdLst/>
              <a:ahLst/>
              <a:cxnLst/>
              <a:rect l="l" t="t" r="r" b="b"/>
              <a:pathLst>
                <a:path w="1339" h="1313" extrusionOk="0">
                  <a:moveTo>
                    <a:pt x="1068" y="1"/>
                  </a:moveTo>
                  <a:cubicBezTo>
                    <a:pt x="1011" y="1"/>
                    <a:pt x="951" y="28"/>
                    <a:pt x="884" y="81"/>
                  </a:cubicBezTo>
                  <a:lnTo>
                    <a:pt x="108" y="857"/>
                  </a:lnTo>
                  <a:cubicBezTo>
                    <a:pt x="1" y="991"/>
                    <a:pt x="1" y="1205"/>
                    <a:pt x="108" y="1312"/>
                  </a:cubicBezTo>
                  <a:lnTo>
                    <a:pt x="456" y="1312"/>
                  </a:lnTo>
                  <a:lnTo>
                    <a:pt x="1232" y="536"/>
                  </a:lnTo>
                  <a:cubicBezTo>
                    <a:pt x="1339" y="429"/>
                    <a:pt x="1339" y="188"/>
                    <a:pt x="1232" y="81"/>
                  </a:cubicBezTo>
                  <a:cubicBezTo>
                    <a:pt x="1178" y="28"/>
                    <a:pt x="1125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1"/>
            <p:cNvSpPr/>
            <p:nvPr/>
          </p:nvSpPr>
          <p:spPr>
            <a:xfrm>
              <a:off x="6249100" y="3474600"/>
              <a:ext cx="33475" cy="31975"/>
            </a:xfrm>
            <a:custGeom>
              <a:avLst/>
              <a:gdLst/>
              <a:ahLst/>
              <a:cxnLst/>
              <a:rect l="l" t="t" r="r" b="b"/>
              <a:pathLst>
                <a:path w="1339" h="1279" extrusionOk="0">
                  <a:moveTo>
                    <a:pt x="1048" y="1"/>
                  </a:moveTo>
                  <a:cubicBezTo>
                    <a:pt x="991" y="1"/>
                    <a:pt x="937" y="28"/>
                    <a:pt x="884" y="81"/>
                  </a:cubicBezTo>
                  <a:lnTo>
                    <a:pt x="108" y="750"/>
                  </a:lnTo>
                  <a:cubicBezTo>
                    <a:pt x="1" y="857"/>
                    <a:pt x="1" y="1072"/>
                    <a:pt x="108" y="1179"/>
                  </a:cubicBezTo>
                  <a:cubicBezTo>
                    <a:pt x="161" y="1246"/>
                    <a:pt x="215" y="1279"/>
                    <a:pt x="268" y="1279"/>
                  </a:cubicBezTo>
                  <a:cubicBezTo>
                    <a:pt x="322" y="1279"/>
                    <a:pt x="375" y="1246"/>
                    <a:pt x="429" y="1179"/>
                  </a:cubicBezTo>
                  <a:lnTo>
                    <a:pt x="1232" y="402"/>
                  </a:lnTo>
                  <a:cubicBezTo>
                    <a:pt x="1339" y="295"/>
                    <a:pt x="1339" y="188"/>
                    <a:pt x="1232" y="81"/>
                  </a:cubicBezTo>
                  <a:cubicBezTo>
                    <a:pt x="1165" y="28"/>
                    <a:pt x="1105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DEEF34A-2034-4BEC-C085-B95B3B2D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21" y="2490006"/>
            <a:ext cx="2462758" cy="21127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736D29-3D60-76A4-4758-063CDC365834}"/>
              </a:ext>
            </a:extLst>
          </p:cNvPr>
          <p:cNvSpPr txBox="1"/>
          <p:nvPr/>
        </p:nvSpPr>
        <p:spPr>
          <a:xfrm>
            <a:off x="5042277" y="3501535"/>
            <a:ext cx="471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6BE541-9071-2CC6-C2B3-56E9B41D5ABC}"/>
              </a:ext>
            </a:extLst>
          </p:cNvPr>
          <p:cNvSpPr txBox="1"/>
          <p:nvPr/>
        </p:nvSpPr>
        <p:spPr>
          <a:xfrm>
            <a:off x="5245446" y="3756158"/>
            <a:ext cx="561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DD1852-F4EC-AEAA-F9EE-FEB3CA2E7AC6}"/>
              </a:ext>
            </a:extLst>
          </p:cNvPr>
          <p:cNvSpPr txBox="1"/>
          <p:nvPr/>
        </p:nvSpPr>
        <p:spPr>
          <a:xfrm rot="522499">
            <a:off x="5809233" y="3777970"/>
            <a:ext cx="968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>
                <a:effectLst/>
                <a:latin typeface="D-DINExp"/>
              </a:rPr>
              <a:t>Not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B82CD4-7130-35B7-5C67-3BB7E9E257A7}"/>
              </a:ext>
            </a:extLst>
          </p:cNvPr>
          <p:cNvSpPr txBox="1"/>
          <p:nvPr/>
        </p:nvSpPr>
        <p:spPr>
          <a:xfrm rot="19702076">
            <a:off x="6141005" y="3416075"/>
            <a:ext cx="81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D-DINExp"/>
              </a:rPr>
              <a:t>failing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28A2DAA-A9FD-8218-9738-CFF7170A267B}"/>
              </a:ext>
            </a:extLst>
          </p:cNvPr>
          <p:cNvSpPr txBox="1"/>
          <p:nvPr/>
        </p:nvSpPr>
        <p:spPr>
          <a:xfrm>
            <a:off x="0" y="-108978"/>
            <a:ext cx="4297680" cy="103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5400" b="1" dirty="0">
                <a:solidFill>
                  <a:srgbClr val="4B87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背景需求分析</a:t>
            </a:r>
            <a:endParaRPr lang="zh-CN" altLang="en-US" sz="5400" b="1" dirty="0">
              <a:solidFill>
                <a:srgbClr val="4B87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Screenshot_2024-10-17-23-05-20-49_e39d2c7de19156b">
            <a:extLst>
              <a:ext uri="{FF2B5EF4-FFF2-40B4-BE49-F238E27FC236}">
                <a16:creationId xmlns:a16="http://schemas.microsoft.com/office/drawing/2014/main" id="{8A29819E-ACA8-4A20-2377-0699E58738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099945" y="1060104"/>
            <a:ext cx="2472055" cy="145796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4610EC58-884B-1022-787B-25A546E22E5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84910" y="544484"/>
            <a:ext cx="1830070" cy="1618023"/>
            <a:chOff x="479425" y="1840377"/>
            <a:chExt cx="5168553" cy="4585474"/>
          </a:xfrm>
        </p:grpSpPr>
        <p:sp>
          <p:nvSpPr>
            <p:cNvPr id="12" name="云形 11">
              <a:extLst>
                <a:ext uri="{FF2B5EF4-FFF2-40B4-BE49-F238E27FC236}">
                  <a16:creationId xmlns:a16="http://schemas.microsoft.com/office/drawing/2014/main" id="{96EE7709-2265-EC44-473B-C3BD0E3E1EF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79425" y="1840377"/>
              <a:ext cx="5168553" cy="409033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4B87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950"/>
              <a:endParaRPr lang="zh-CN" altLang="en-US" sz="4800" b="1">
                <a:solidFill>
                  <a:srgbClr val="4B87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51CAD97-5679-852A-324E-D7210D6D985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116297" y="2504547"/>
              <a:ext cx="3894810" cy="3921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1.靠</a:t>
              </a:r>
              <a:r>
                <a:rPr lang="zh-CN" altLang="en-US" sz="2400" dirty="0">
                  <a:solidFill>
                    <a:srgbClr val="4B8770"/>
                  </a:solidFill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人情</a:t>
              </a:r>
              <a:r>
                <a:rPr lang="zh-CN" altLang="en-US"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私下找学长姐获取</a:t>
              </a:r>
              <a:endParaRPr lang="zh-CN" altLang="en-US" sz="20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endParaRPr>
            </a:p>
            <a:p>
              <a:pPr algn="just"/>
              <a:endParaRPr lang="zh-CN" altLang="en-US" sz="2000" b="1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endParaRPr>
            </a:p>
          </p:txBody>
        </p:sp>
      </p:grpSp>
      <p:pic>
        <p:nvPicPr>
          <p:cNvPr id="14" name="图片 13" descr="Screenshot_2024-10-17-23-03-04-52_9d26c6446fd7bb8">
            <a:extLst>
              <a:ext uri="{FF2B5EF4-FFF2-40B4-BE49-F238E27FC236}">
                <a16:creationId xmlns:a16="http://schemas.microsoft.com/office/drawing/2014/main" id="{CAD7BE17-D3A5-BB5C-AE49-D9DE8EC9F8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3405" y="1599219"/>
            <a:ext cx="2566670" cy="104203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2544262-1180-5D46-7E8A-9916C178B25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022850" y="544484"/>
            <a:ext cx="1830070" cy="1443308"/>
            <a:chOff x="479425" y="1840377"/>
            <a:chExt cx="5168553" cy="4090332"/>
          </a:xfrm>
        </p:grpSpPr>
        <p:sp>
          <p:nvSpPr>
            <p:cNvPr id="16" name="云形 15">
              <a:extLst>
                <a:ext uri="{FF2B5EF4-FFF2-40B4-BE49-F238E27FC236}">
                  <a16:creationId xmlns:a16="http://schemas.microsoft.com/office/drawing/2014/main" id="{9DE51240-B23F-E9D3-414A-2FF45A2184F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79425" y="1840377"/>
              <a:ext cx="5168553" cy="409033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4B87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950"/>
              <a:endParaRPr lang="zh-CN" altLang="en-US" sz="4800" b="1">
                <a:solidFill>
                  <a:srgbClr val="4B87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9DAD163-5FBA-2A80-6FA7-E206C06A5CE4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116297" y="2504547"/>
              <a:ext cx="3894810" cy="3050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2</a:t>
              </a:r>
              <a:r>
                <a:rPr lang="zh-CN" altLang="en-US"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.互助群里</a:t>
              </a:r>
              <a:r>
                <a:rPr lang="zh-CN" altLang="en-US" sz="2400" dirty="0">
                  <a:solidFill>
                    <a:srgbClr val="4B8770"/>
                  </a:solidFill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花钱</a:t>
              </a:r>
              <a:r>
                <a:rPr lang="zh-CN" altLang="en-US"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获取</a:t>
              </a:r>
              <a:endParaRPr lang="zh-CN" altLang="en-US" sz="2000" b="1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endParaRPr>
            </a:p>
          </p:txBody>
        </p:sp>
      </p:grpSp>
      <p:pic>
        <p:nvPicPr>
          <p:cNvPr id="18" name="图片 17" descr="微信图片_20241018143853">
            <a:extLst>
              <a:ext uri="{FF2B5EF4-FFF2-40B4-BE49-F238E27FC236}">
                <a16:creationId xmlns:a16="http://schemas.microsoft.com/office/drawing/2014/main" id="{635355BE-5CD1-DF87-A23A-0B0C701511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rcRect t="6247" b="39529"/>
          <a:stretch>
            <a:fillRect/>
          </a:stretch>
        </p:blipFill>
        <p:spPr>
          <a:xfrm>
            <a:off x="2491740" y="2762539"/>
            <a:ext cx="2049145" cy="246951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75F0435A-D7AC-F8D2-9BC2-F2DC0B352DE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59485" y="2641254"/>
            <a:ext cx="1830070" cy="1678305"/>
            <a:chOff x="479425" y="1840377"/>
            <a:chExt cx="5168553" cy="4756313"/>
          </a:xfrm>
        </p:grpSpPr>
        <p:sp>
          <p:nvSpPr>
            <p:cNvPr id="20" name="云形 19">
              <a:extLst>
                <a:ext uri="{FF2B5EF4-FFF2-40B4-BE49-F238E27FC236}">
                  <a16:creationId xmlns:a16="http://schemas.microsoft.com/office/drawing/2014/main" id="{82F661F8-B346-7E8C-660D-1671EE369F0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79425" y="1840377"/>
              <a:ext cx="5168553" cy="409033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4B87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950"/>
              <a:endParaRPr lang="zh-CN" altLang="en-US" sz="4800" b="1">
                <a:solidFill>
                  <a:srgbClr val="4B87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211D57C-1C22-036B-F446-2F55261D1E2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116079" y="2184098"/>
              <a:ext cx="4531899" cy="441259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l"/>
              <a:r>
                <a:rPr lang="en-US" altLang="zh-CN"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3.从fuu</a:t>
              </a:r>
            </a:p>
            <a:p>
              <a:pPr algn="l"/>
              <a:r>
                <a:rPr lang="en-US" altLang="zh-CN" sz="2400" dirty="0">
                  <a:solidFill>
                    <a:srgbClr val="4B8770"/>
                  </a:solidFill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陈旧</a:t>
              </a:r>
              <a:r>
                <a:rPr lang="en-US" altLang="zh-CN"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的历年卷列表</a:t>
              </a:r>
              <a:r>
                <a:rPr lang="zh-CN" altLang="en-US"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获取</a:t>
              </a:r>
              <a:endParaRPr lang="zh-CN" altLang="en-US" sz="2000" b="1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ea"/>
              </a:endParaRPr>
            </a:p>
          </p:txBody>
        </p:sp>
      </p:grpSp>
      <p:pic>
        <p:nvPicPr>
          <p:cNvPr id="22" name="图片 21" descr="屏幕截图_20241017_231051">
            <a:extLst>
              <a:ext uri="{FF2B5EF4-FFF2-40B4-BE49-F238E27FC236}">
                <a16:creationId xmlns:a16="http://schemas.microsoft.com/office/drawing/2014/main" id="{31BC66DC-0204-B8F1-E698-984F8E6A993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48275" y="3524539"/>
            <a:ext cx="3890010" cy="154749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A447B34-0253-86E1-B59B-5C8DF4D884E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660265" y="2528224"/>
            <a:ext cx="2086610" cy="1464310"/>
            <a:chOff x="479425" y="1840377"/>
            <a:chExt cx="5893083" cy="4149851"/>
          </a:xfrm>
        </p:grpSpPr>
        <p:sp>
          <p:nvSpPr>
            <p:cNvPr id="24" name="云形 23">
              <a:extLst>
                <a:ext uri="{FF2B5EF4-FFF2-40B4-BE49-F238E27FC236}">
                  <a16:creationId xmlns:a16="http://schemas.microsoft.com/office/drawing/2014/main" id="{2CC29E88-6F97-A156-A395-F9186540733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79425" y="1840377"/>
              <a:ext cx="5168553" cy="409033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4B87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950"/>
              <a:endParaRPr lang="zh-CN" altLang="en-US" sz="4800" b="1">
                <a:solidFill>
                  <a:srgbClr val="4B87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9E6360A-0A45-52B9-E8A4-8CE0933CDFA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757401" y="2504425"/>
              <a:ext cx="5615107" cy="3485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4.</a:t>
              </a:r>
              <a:r>
                <a:rPr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网上</a:t>
              </a:r>
              <a:r>
                <a:rPr sz="2400" dirty="0">
                  <a:solidFill>
                    <a:srgbClr val="4B8770"/>
                  </a:solidFill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零散</a:t>
              </a:r>
            </a:p>
            <a:p>
              <a:pPr algn="just">
                <a:lnSpc>
                  <a:spcPct val="150000"/>
                </a:lnSpc>
              </a:pPr>
              <a:r>
                <a:rPr sz="2000" dirty="0">
                  <a:solidFill>
                    <a:srgbClr val="4B877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ea"/>
                </a:rPr>
                <a:t>的历年卷</a:t>
              </a:r>
              <a:endParaRPr sz="2000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endParaRPr>
            </a:p>
            <a:p>
              <a:pPr algn="just"/>
              <a:endParaRPr lang="zh-CN" altLang="en-US" sz="2000" b="1" dirty="0">
                <a:solidFill>
                  <a:srgbClr val="4B877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22DDA83C-199E-9115-7E87-29AFB10BCD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1608" y="1247329"/>
            <a:ext cx="3744653" cy="389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>
          <a:extLst>
            <a:ext uri="{FF2B5EF4-FFF2-40B4-BE49-F238E27FC236}">
              <a16:creationId xmlns:a16="http://schemas.microsoft.com/office/drawing/2014/main" id="{877EC840-4620-96D2-E3EC-66BD8EFC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31">
            <a:extLst>
              <a:ext uri="{FF2B5EF4-FFF2-40B4-BE49-F238E27FC236}">
                <a16:creationId xmlns:a16="http://schemas.microsoft.com/office/drawing/2014/main" id="{4DBE215A-5F35-3666-D17D-475DFFBF170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71450" y="357188"/>
            <a:ext cx="3044825" cy="623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/>
              <a:t>我们的团队分工</a:t>
            </a:r>
            <a:endParaRPr sz="3200" dirty="0"/>
          </a:p>
        </p:txBody>
      </p:sp>
      <p:sp>
        <p:nvSpPr>
          <p:cNvPr id="13" name="Google Shape;2082;p31">
            <a:extLst>
              <a:ext uri="{FF2B5EF4-FFF2-40B4-BE49-F238E27FC236}">
                <a16:creationId xmlns:a16="http://schemas.microsoft.com/office/drawing/2014/main" id="{9D8E5DD1-9E54-4113-70A0-CD524697E8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784350" cy="35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项目概述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EC4DA2F-DE54-4471-598C-92C60644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950" y="1075297"/>
            <a:ext cx="2037050" cy="2307683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B60CCAE-DD4C-96F9-33CF-FE25CF33A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84742"/>
              </p:ext>
            </p:extLst>
          </p:nvPr>
        </p:nvGraphicFramePr>
        <p:xfrm>
          <a:off x="171450" y="1075297"/>
          <a:ext cx="6838951" cy="3559868"/>
        </p:xfrm>
        <a:graphic>
          <a:graphicData uri="http://schemas.openxmlformats.org/drawingml/2006/table">
            <a:tbl>
              <a:tblPr/>
              <a:tblGrid>
                <a:gridCol w="1484230">
                  <a:extLst>
                    <a:ext uri="{9D8B030D-6E8A-4147-A177-3AD203B41FA5}">
                      <a16:colId xmlns:a16="http://schemas.microsoft.com/office/drawing/2014/main" val="2488773863"/>
                    </a:ext>
                  </a:extLst>
                </a:gridCol>
                <a:gridCol w="1294479">
                  <a:extLst>
                    <a:ext uri="{9D8B030D-6E8A-4147-A177-3AD203B41FA5}">
                      <a16:colId xmlns:a16="http://schemas.microsoft.com/office/drawing/2014/main" val="3067334476"/>
                    </a:ext>
                  </a:extLst>
                </a:gridCol>
                <a:gridCol w="4060242">
                  <a:extLst>
                    <a:ext uri="{9D8B030D-6E8A-4147-A177-3AD203B41FA5}">
                      <a16:colId xmlns:a16="http://schemas.microsoft.com/office/drawing/2014/main" val="3564302314"/>
                    </a:ext>
                  </a:extLst>
                </a:gridCol>
              </a:tblGrid>
              <a:tr h="2444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角色</a:t>
                      </a: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负责的开发部分</a:t>
                      </a: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47130"/>
                  </a:ext>
                </a:extLst>
              </a:tr>
              <a:tr h="4450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陈言泷</a:t>
                      </a: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组长</a:t>
                      </a: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项目整体规划与管理，协作沟通，统筹总结</a:t>
                      </a: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970873"/>
                  </a:ext>
                </a:extLst>
              </a:tr>
              <a:tr h="4450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dirty="0">
                          <a:solidFill>
                            <a:srgbClr val="1D212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柯鸿毅、周炳辉</a:t>
                      </a:r>
                      <a:endParaRPr lang="zh-CN" altLang="en-US" sz="12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前端开发人员</a:t>
                      </a:r>
                      <a:endParaRPr lang="zh-CN" altLang="en-US" sz="14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前端界面设计，用户交互功能实现</a:t>
                      </a:r>
                      <a:endParaRPr lang="zh-CN" altLang="en-US" sz="14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746721"/>
                  </a:ext>
                </a:extLst>
              </a:tr>
              <a:tr h="4450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张硕</a:t>
                      </a: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前端总负责人</a:t>
                      </a:r>
                      <a:endParaRPr lang="zh-CN" altLang="en-US" sz="14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统筹前端开发，协助管理</a:t>
                      </a:r>
                      <a:endParaRPr lang="zh-CN" altLang="en-US" sz="14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094865"/>
                  </a:ext>
                </a:extLst>
              </a:tr>
              <a:tr h="4450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dirty="0">
                          <a:solidFill>
                            <a:srgbClr val="1D212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郑奇键、陈思宇</a:t>
                      </a:r>
                      <a:endParaRPr lang="zh-CN" altLang="en-US" sz="12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后端开发人员</a:t>
                      </a:r>
                      <a:endParaRPr lang="zh-CN" altLang="en-US" sz="14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API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设计与实现，数据库管理</a:t>
                      </a:r>
                      <a:endParaRPr lang="zh-CN" altLang="en-US" sz="14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178400"/>
                  </a:ext>
                </a:extLst>
              </a:tr>
              <a:tr h="4450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陈尚冰</a:t>
                      </a: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后端总负责人</a:t>
                      </a:r>
                      <a:endParaRPr lang="zh-CN" altLang="en-US" sz="14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后端功能实现，编写相关文档</a:t>
                      </a:r>
                      <a:endParaRPr lang="zh-CN" altLang="en-US" sz="14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66281"/>
                  </a:ext>
                </a:extLst>
              </a:tr>
              <a:tr h="6298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solidFill>
                            <a:srgbClr val="1D212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何愉心、邱雨涵</a:t>
                      </a:r>
                      <a:endParaRPr lang="zh-CN" altLang="en-US" sz="12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测试人员</a:t>
                      </a:r>
                      <a:endParaRPr lang="zh-CN" altLang="en-US" sz="14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负责测试计划的制订与实现，后续运行的反馈与改进，编写测试相关文档</a:t>
                      </a:r>
                      <a:endParaRPr lang="zh-CN" altLang="en-US" sz="14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858857"/>
                  </a:ext>
                </a:extLst>
              </a:tr>
              <a:tr h="4450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dirty="0">
                          <a:solidFill>
                            <a:srgbClr val="1D212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赖锴彬</a:t>
                      </a:r>
                      <a:endParaRPr lang="zh-CN" altLang="en-US" sz="12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运维及对接员</a:t>
                      </a:r>
                      <a:endParaRPr lang="zh-CN" altLang="en-US" sz="14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负责运行维护及前后端对接</a:t>
                      </a:r>
                      <a:endParaRPr lang="zh-CN" altLang="en-US" sz="14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6586" marR="46586" marT="23293" marB="23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30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61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0"/>
          <p:cNvSpPr/>
          <p:nvPr/>
        </p:nvSpPr>
        <p:spPr>
          <a:xfrm>
            <a:off x="5265867" y="1239675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03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297" name="Google Shape;2297;p4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+mj-ea"/>
                <a:ea typeface="+mj-ea"/>
              </a:rPr>
              <a:t>时间安排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298" name="Google Shape;2298;p40"/>
          <p:cNvSpPr/>
          <p:nvPr/>
        </p:nvSpPr>
        <p:spPr>
          <a:xfrm>
            <a:off x="1348050" y="1239675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01</a:t>
            </a:r>
            <a:endParaRPr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299" name="Google Shape;2299;p40"/>
          <p:cNvSpPr txBox="1"/>
          <p:nvPr/>
        </p:nvSpPr>
        <p:spPr>
          <a:xfrm flipH="1">
            <a:off x="720000" y="1938775"/>
            <a:ext cx="1828800" cy="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10-15-10-23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需求分析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0" name="Google Shape;2300;p40"/>
          <p:cNvSpPr txBox="1"/>
          <p:nvPr/>
        </p:nvSpPr>
        <p:spPr>
          <a:xfrm flipH="1">
            <a:off x="2678908" y="1239675"/>
            <a:ext cx="1828800" cy="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10.24-11.2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原型设计，前端设计</a:t>
            </a:r>
            <a:endParaRPr lang="en-US" altLang="zh-CN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概要设计，后端设计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1" name="Google Shape;2301;p40"/>
          <p:cNvSpPr txBox="1"/>
          <p:nvPr/>
        </p:nvSpPr>
        <p:spPr>
          <a:xfrm flipH="1">
            <a:off x="4637817" y="1938775"/>
            <a:ext cx="1828800" cy="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11.3-11.8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前后端开发</a:t>
            </a:r>
            <a:endParaRPr lang="en-US" altLang="zh-CN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lang="en-US" altLang="zh-CN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Alpha</a:t>
            </a: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开发”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2" name="Google Shape;2302;p40"/>
          <p:cNvSpPr txBox="1"/>
          <p:nvPr/>
        </p:nvSpPr>
        <p:spPr>
          <a:xfrm flipH="1">
            <a:off x="6580283" y="1239675"/>
            <a:ext cx="1828800" cy="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11.16-11.22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项目内测</a:t>
            </a:r>
            <a:endParaRPr lang="en-US" altLang="zh-CN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lang="en-US" altLang="zh-CN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Beta</a:t>
            </a: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”开发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03" name="Google Shape;2303;p40"/>
          <p:cNvCxnSpPr>
            <a:stCxn id="2298" idx="6"/>
            <a:endCxn id="2304" idx="2"/>
          </p:cNvCxnSpPr>
          <p:nvPr/>
        </p:nvCxnSpPr>
        <p:spPr>
          <a:xfrm>
            <a:off x="1920750" y="1526025"/>
            <a:ext cx="1386300" cy="1007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05" name="Google Shape;2305;p40"/>
          <p:cNvCxnSpPr>
            <a:stCxn id="2304" idx="6"/>
            <a:endCxn id="2296" idx="2"/>
          </p:cNvCxnSpPr>
          <p:nvPr/>
        </p:nvCxnSpPr>
        <p:spPr>
          <a:xfrm rot="10800000" flipH="1">
            <a:off x="3879658" y="1526125"/>
            <a:ext cx="1386300" cy="1007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06" name="Google Shape;2306;p40"/>
          <p:cNvCxnSpPr>
            <a:stCxn id="2296" idx="6"/>
            <a:endCxn id="2307" idx="2"/>
          </p:cNvCxnSpPr>
          <p:nvPr/>
        </p:nvCxnSpPr>
        <p:spPr>
          <a:xfrm>
            <a:off x="5838567" y="1526025"/>
            <a:ext cx="1386300" cy="1007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08" name="Google Shape;2308;p40"/>
          <p:cNvCxnSpPr>
            <a:stCxn id="2298" idx="4"/>
            <a:endCxn id="2299" idx="0"/>
          </p:cNvCxnSpPr>
          <p:nvPr/>
        </p:nvCxnSpPr>
        <p:spPr>
          <a:xfrm>
            <a:off x="1634400" y="1812375"/>
            <a:ext cx="0" cy="12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9" name="Google Shape;2309;p40"/>
          <p:cNvCxnSpPr>
            <a:stCxn id="2304" idx="0"/>
            <a:endCxn id="2300" idx="2"/>
          </p:cNvCxnSpPr>
          <p:nvPr/>
        </p:nvCxnSpPr>
        <p:spPr>
          <a:xfrm rot="-5400000">
            <a:off x="3530458" y="2184025"/>
            <a:ext cx="126300" cy="600"/>
          </a:xfrm>
          <a:prstGeom prst="curvedConnector3">
            <a:avLst>
              <a:gd name="adj1" fmla="val 500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0" name="Google Shape;2310;p40"/>
          <p:cNvCxnSpPr>
            <a:stCxn id="2296" idx="4"/>
            <a:endCxn id="2301" idx="0"/>
          </p:cNvCxnSpPr>
          <p:nvPr/>
        </p:nvCxnSpPr>
        <p:spPr>
          <a:xfrm>
            <a:off x="5552217" y="1812375"/>
            <a:ext cx="0" cy="12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1" name="Google Shape;2311;p40"/>
          <p:cNvCxnSpPr>
            <a:stCxn id="2307" idx="0"/>
            <a:endCxn id="2302" idx="2"/>
          </p:cNvCxnSpPr>
          <p:nvPr/>
        </p:nvCxnSpPr>
        <p:spPr>
          <a:xfrm flipH="1" flipV="1">
            <a:off x="7494683" y="2121075"/>
            <a:ext cx="16442" cy="12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40"/>
          <p:cNvSpPr txBox="1"/>
          <p:nvPr/>
        </p:nvSpPr>
        <p:spPr>
          <a:xfrm flipH="1">
            <a:off x="4637817" y="3646400"/>
            <a:ext cx="1828800" cy="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12.1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交付产品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5" name="Google Shape;2315;p40"/>
          <p:cNvSpPr txBox="1"/>
          <p:nvPr/>
        </p:nvSpPr>
        <p:spPr>
          <a:xfrm flipH="1">
            <a:off x="6596725" y="2923137"/>
            <a:ext cx="1828800" cy="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11.23-11.30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集成测试</a:t>
            </a:r>
            <a:endParaRPr lang="en-US" altLang="zh-CN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投入使用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20" name="Google Shape;2320;p40"/>
          <p:cNvCxnSpPr>
            <a:stCxn id="2321" idx="4"/>
            <a:endCxn id="2314" idx="0"/>
          </p:cNvCxnSpPr>
          <p:nvPr/>
        </p:nvCxnSpPr>
        <p:spPr>
          <a:xfrm>
            <a:off x="5552217" y="3520000"/>
            <a:ext cx="0" cy="12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2" name="Google Shape;2322;p40"/>
          <p:cNvCxnSpPr>
            <a:stCxn id="2323" idx="0"/>
            <a:endCxn id="2315" idx="2"/>
          </p:cNvCxnSpPr>
          <p:nvPr/>
        </p:nvCxnSpPr>
        <p:spPr>
          <a:xfrm flipV="1">
            <a:off x="7511125" y="3804537"/>
            <a:ext cx="0" cy="1505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4" name="Google Shape;2304;p40"/>
          <p:cNvSpPr/>
          <p:nvPr/>
        </p:nvSpPr>
        <p:spPr>
          <a:xfrm>
            <a:off x="3306958" y="2247475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02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07" name="Google Shape;2307;p40"/>
          <p:cNvSpPr/>
          <p:nvPr/>
        </p:nvSpPr>
        <p:spPr>
          <a:xfrm>
            <a:off x="7224775" y="2247475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04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19" name="Google Shape;2319;p40"/>
          <p:cNvSpPr/>
          <p:nvPr/>
        </p:nvSpPr>
        <p:spPr>
          <a:xfrm>
            <a:off x="2714625" y="3955100"/>
            <a:ext cx="1200149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ending</a:t>
            </a:r>
            <a:endParaRPr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23" name="Google Shape;2323;p40"/>
          <p:cNvSpPr/>
          <p:nvPr/>
        </p:nvSpPr>
        <p:spPr>
          <a:xfrm>
            <a:off x="7224775" y="3955100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05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21" name="Google Shape;2321;p40"/>
          <p:cNvSpPr/>
          <p:nvPr/>
        </p:nvSpPr>
        <p:spPr>
          <a:xfrm>
            <a:off x="5265867" y="2947300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06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324" name="Google Shape;2324;p40"/>
          <p:cNvCxnSpPr>
            <a:stCxn id="2307" idx="6"/>
            <a:endCxn id="2323" idx="6"/>
          </p:cNvCxnSpPr>
          <p:nvPr/>
        </p:nvCxnSpPr>
        <p:spPr>
          <a:xfrm>
            <a:off x="7797475" y="2533825"/>
            <a:ext cx="600" cy="1707600"/>
          </a:xfrm>
          <a:prstGeom prst="curvedConnector3">
            <a:avLst>
              <a:gd name="adj1" fmla="val 1269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25" name="Google Shape;2325;p40"/>
          <p:cNvCxnSpPr>
            <a:stCxn id="2323" idx="2"/>
            <a:endCxn id="2321" idx="6"/>
          </p:cNvCxnSpPr>
          <p:nvPr/>
        </p:nvCxnSpPr>
        <p:spPr>
          <a:xfrm rot="10800000">
            <a:off x="5838475" y="3233750"/>
            <a:ext cx="1386300" cy="1007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40"/>
          <p:cNvCxnSpPr>
            <a:cxnSpLocks/>
            <a:stCxn id="2321" idx="2"/>
            <a:endCxn id="2319" idx="6"/>
          </p:cNvCxnSpPr>
          <p:nvPr/>
        </p:nvCxnSpPr>
        <p:spPr>
          <a:xfrm rot="10800000" flipV="1">
            <a:off x="3914775" y="3233650"/>
            <a:ext cx="1351093" cy="1007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" name="Google Shape;2082;p31">
            <a:extLst>
              <a:ext uri="{FF2B5EF4-FFF2-40B4-BE49-F238E27FC236}">
                <a16:creationId xmlns:a16="http://schemas.microsoft.com/office/drawing/2014/main" id="{7F8000C2-25E3-B29E-1A05-353FB7700B91}"/>
              </a:ext>
            </a:extLst>
          </p:cNvPr>
          <p:cNvSpPr txBox="1">
            <a:spLocks/>
          </p:cNvSpPr>
          <p:nvPr/>
        </p:nvSpPr>
        <p:spPr>
          <a:xfrm>
            <a:off x="-66294" y="-15579"/>
            <a:ext cx="1784660" cy="35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项目概述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4" descr="水彩画风的小熊">
            <a:extLst>
              <a:ext uri="{FF2B5EF4-FFF2-40B4-BE49-F238E27FC236}">
                <a16:creationId xmlns:a16="http://schemas.microsoft.com/office/drawing/2014/main" id="{E7295314-436E-80F5-773B-F053263FC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5600"/>
            <a:ext cx="1718366" cy="198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2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>
          <a:extLst>
            <a:ext uri="{FF2B5EF4-FFF2-40B4-BE49-F238E27FC236}">
              <a16:creationId xmlns:a16="http://schemas.microsoft.com/office/drawing/2014/main" id="{6634DECB-7B0A-0FEF-11BF-704A511C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">
            <a:extLst>
              <a:ext uri="{FF2B5EF4-FFF2-40B4-BE49-F238E27FC236}">
                <a16:creationId xmlns:a16="http://schemas.microsoft.com/office/drawing/2014/main" id="{5499D26F-9D7A-A2E0-DBE8-9181C309D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0156" y="987091"/>
            <a:ext cx="295523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+mj-ea"/>
                <a:ea typeface="+mj-ea"/>
              </a:rPr>
              <a:t>系统架构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71" name="Google Shape;2071;p30">
            <a:extLst>
              <a:ext uri="{FF2B5EF4-FFF2-40B4-BE49-F238E27FC236}">
                <a16:creationId xmlns:a16="http://schemas.microsoft.com/office/drawing/2014/main" id="{4836A18F-F673-FF1D-ED55-49EC1F01E03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75700" y="977250"/>
            <a:ext cx="1235700" cy="10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02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2073" name="Google Shape;2073;p30">
            <a:extLst>
              <a:ext uri="{FF2B5EF4-FFF2-40B4-BE49-F238E27FC236}">
                <a16:creationId xmlns:a16="http://schemas.microsoft.com/office/drawing/2014/main" id="{75EF27BB-C8AD-7D5E-361B-A8609BF13FB4}"/>
              </a:ext>
            </a:extLst>
          </p:cNvPr>
          <p:cNvGrpSpPr/>
          <p:nvPr/>
        </p:nvGrpSpPr>
        <p:grpSpPr>
          <a:xfrm>
            <a:off x="2833511" y="2431416"/>
            <a:ext cx="379379" cy="430264"/>
            <a:chOff x="2356255" y="1852814"/>
            <a:chExt cx="209729" cy="237886"/>
          </a:xfrm>
        </p:grpSpPr>
        <p:sp>
          <p:nvSpPr>
            <p:cNvPr id="2074" name="Google Shape;2074;p30">
              <a:extLst>
                <a:ext uri="{FF2B5EF4-FFF2-40B4-BE49-F238E27FC236}">
                  <a16:creationId xmlns:a16="http://schemas.microsoft.com/office/drawing/2014/main" id="{0C7C7C2E-AE79-F8F1-FB66-C7F8A93278A9}"/>
                </a:ext>
              </a:extLst>
            </p:cNvPr>
            <p:cNvSpPr/>
            <p:nvPr/>
          </p:nvSpPr>
          <p:spPr>
            <a:xfrm>
              <a:off x="2356255" y="1852814"/>
              <a:ext cx="209729" cy="237886"/>
            </a:xfrm>
            <a:custGeom>
              <a:avLst/>
              <a:gdLst/>
              <a:ahLst/>
              <a:cxnLst/>
              <a:rect l="l" t="t" r="r" b="b"/>
              <a:pathLst>
                <a:path w="1162" h="1318" extrusionOk="0">
                  <a:moveTo>
                    <a:pt x="727" y="37"/>
                  </a:moveTo>
                  <a:lnTo>
                    <a:pt x="727" y="95"/>
                  </a:lnTo>
                  <a:cubicBezTo>
                    <a:pt x="716" y="95"/>
                    <a:pt x="704" y="89"/>
                    <a:pt x="691" y="89"/>
                  </a:cubicBezTo>
                  <a:lnTo>
                    <a:pt x="686" y="89"/>
                  </a:lnTo>
                  <a:cubicBezTo>
                    <a:pt x="680" y="89"/>
                    <a:pt x="668" y="84"/>
                    <a:pt x="661" y="84"/>
                  </a:cubicBezTo>
                  <a:lnTo>
                    <a:pt x="620" y="84"/>
                  </a:lnTo>
                  <a:cubicBezTo>
                    <a:pt x="620" y="78"/>
                    <a:pt x="620" y="78"/>
                    <a:pt x="614" y="78"/>
                  </a:cubicBezTo>
                  <a:lnTo>
                    <a:pt x="543" y="78"/>
                  </a:lnTo>
                  <a:lnTo>
                    <a:pt x="543" y="84"/>
                  </a:lnTo>
                  <a:lnTo>
                    <a:pt x="501" y="84"/>
                  </a:lnTo>
                  <a:cubicBezTo>
                    <a:pt x="495" y="84"/>
                    <a:pt x="483" y="89"/>
                    <a:pt x="477" y="89"/>
                  </a:cubicBezTo>
                  <a:lnTo>
                    <a:pt x="465" y="89"/>
                  </a:lnTo>
                  <a:cubicBezTo>
                    <a:pt x="460" y="89"/>
                    <a:pt x="447" y="95"/>
                    <a:pt x="435" y="95"/>
                  </a:cubicBezTo>
                  <a:lnTo>
                    <a:pt x="435" y="37"/>
                  </a:lnTo>
                  <a:close/>
                  <a:moveTo>
                    <a:pt x="582" y="115"/>
                  </a:moveTo>
                  <a:cubicBezTo>
                    <a:pt x="595" y="115"/>
                    <a:pt x="608" y="117"/>
                    <a:pt x="620" y="120"/>
                  </a:cubicBezTo>
                  <a:lnTo>
                    <a:pt x="626" y="120"/>
                  </a:lnTo>
                  <a:cubicBezTo>
                    <a:pt x="650" y="120"/>
                    <a:pt x="674" y="120"/>
                    <a:pt x="697" y="125"/>
                  </a:cubicBezTo>
                  <a:cubicBezTo>
                    <a:pt x="704" y="125"/>
                    <a:pt x="704" y="131"/>
                    <a:pt x="704" y="131"/>
                  </a:cubicBezTo>
                  <a:cubicBezTo>
                    <a:pt x="716" y="131"/>
                    <a:pt x="727" y="138"/>
                    <a:pt x="733" y="138"/>
                  </a:cubicBezTo>
                  <a:cubicBezTo>
                    <a:pt x="960" y="202"/>
                    <a:pt x="1126" y="411"/>
                    <a:pt x="1126" y="661"/>
                  </a:cubicBezTo>
                  <a:cubicBezTo>
                    <a:pt x="1126" y="960"/>
                    <a:pt x="883" y="1203"/>
                    <a:pt x="578" y="1203"/>
                  </a:cubicBezTo>
                  <a:cubicBezTo>
                    <a:pt x="281" y="1203"/>
                    <a:pt x="37" y="960"/>
                    <a:pt x="37" y="661"/>
                  </a:cubicBezTo>
                  <a:cubicBezTo>
                    <a:pt x="37" y="411"/>
                    <a:pt x="204" y="202"/>
                    <a:pt x="424" y="138"/>
                  </a:cubicBezTo>
                  <a:cubicBezTo>
                    <a:pt x="435" y="138"/>
                    <a:pt x="447" y="131"/>
                    <a:pt x="460" y="131"/>
                  </a:cubicBezTo>
                  <a:cubicBezTo>
                    <a:pt x="460" y="131"/>
                    <a:pt x="460" y="125"/>
                    <a:pt x="465" y="125"/>
                  </a:cubicBezTo>
                  <a:cubicBezTo>
                    <a:pt x="490" y="120"/>
                    <a:pt x="513" y="120"/>
                    <a:pt x="537" y="120"/>
                  </a:cubicBezTo>
                  <a:lnTo>
                    <a:pt x="543" y="120"/>
                  </a:lnTo>
                  <a:cubicBezTo>
                    <a:pt x="555" y="117"/>
                    <a:pt x="568" y="115"/>
                    <a:pt x="582" y="115"/>
                  </a:cubicBezTo>
                  <a:close/>
                  <a:moveTo>
                    <a:pt x="418" y="1"/>
                  </a:moveTo>
                  <a:cubicBezTo>
                    <a:pt x="405" y="1"/>
                    <a:pt x="400" y="12"/>
                    <a:pt x="400" y="18"/>
                  </a:cubicBezTo>
                  <a:lnTo>
                    <a:pt x="400" y="108"/>
                  </a:lnTo>
                  <a:cubicBezTo>
                    <a:pt x="168" y="185"/>
                    <a:pt x="1" y="405"/>
                    <a:pt x="1" y="661"/>
                  </a:cubicBezTo>
                  <a:cubicBezTo>
                    <a:pt x="1" y="881"/>
                    <a:pt x="125" y="1079"/>
                    <a:pt x="311" y="1174"/>
                  </a:cubicBezTo>
                  <a:lnTo>
                    <a:pt x="251" y="1293"/>
                  </a:lnTo>
                  <a:cubicBezTo>
                    <a:pt x="245" y="1299"/>
                    <a:pt x="245" y="1310"/>
                    <a:pt x="257" y="1317"/>
                  </a:cubicBezTo>
                  <a:lnTo>
                    <a:pt x="262" y="1317"/>
                  </a:lnTo>
                  <a:cubicBezTo>
                    <a:pt x="268" y="1317"/>
                    <a:pt x="275" y="1317"/>
                    <a:pt x="281" y="1310"/>
                  </a:cubicBezTo>
                  <a:lnTo>
                    <a:pt x="340" y="1192"/>
                  </a:lnTo>
                  <a:cubicBezTo>
                    <a:pt x="418" y="1222"/>
                    <a:pt x="495" y="1239"/>
                    <a:pt x="578" y="1239"/>
                  </a:cubicBezTo>
                  <a:cubicBezTo>
                    <a:pt x="668" y="1239"/>
                    <a:pt x="746" y="1222"/>
                    <a:pt x="823" y="1192"/>
                  </a:cubicBezTo>
                  <a:lnTo>
                    <a:pt x="883" y="1310"/>
                  </a:lnTo>
                  <a:cubicBezTo>
                    <a:pt x="883" y="1317"/>
                    <a:pt x="889" y="1317"/>
                    <a:pt x="900" y="1317"/>
                  </a:cubicBezTo>
                  <a:lnTo>
                    <a:pt x="906" y="1317"/>
                  </a:lnTo>
                  <a:cubicBezTo>
                    <a:pt x="911" y="1310"/>
                    <a:pt x="919" y="1299"/>
                    <a:pt x="911" y="1293"/>
                  </a:cubicBezTo>
                  <a:lnTo>
                    <a:pt x="853" y="1174"/>
                  </a:lnTo>
                  <a:cubicBezTo>
                    <a:pt x="1037" y="1079"/>
                    <a:pt x="1162" y="881"/>
                    <a:pt x="1162" y="661"/>
                  </a:cubicBezTo>
                  <a:cubicBezTo>
                    <a:pt x="1162" y="405"/>
                    <a:pt x="996" y="185"/>
                    <a:pt x="763" y="108"/>
                  </a:cubicBezTo>
                  <a:lnTo>
                    <a:pt x="763" y="18"/>
                  </a:lnTo>
                  <a:cubicBezTo>
                    <a:pt x="763" y="12"/>
                    <a:pt x="757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>
              <a:extLst>
                <a:ext uri="{FF2B5EF4-FFF2-40B4-BE49-F238E27FC236}">
                  <a16:creationId xmlns:a16="http://schemas.microsoft.com/office/drawing/2014/main" id="{F1560605-842A-CEA9-4AA8-28C355C917CF}"/>
                </a:ext>
              </a:extLst>
            </p:cNvPr>
            <p:cNvSpPr/>
            <p:nvPr/>
          </p:nvSpPr>
          <p:spPr>
            <a:xfrm>
              <a:off x="2373582" y="1884039"/>
              <a:ext cx="175436" cy="175436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01" y="507"/>
                  </a:moveTo>
                  <a:cubicBezTo>
                    <a:pt x="108" y="703"/>
                    <a:pt x="268" y="864"/>
                    <a:pt x="465" y="870"/>
                  </a:cubicBezTo>
                  <a:lnTo>
                    <a:pt x="465" y="936"/>
                  </a:lnTo>
                  <a:cubicBezTo>
                    <a:pt x="232" y="923"/>
                    <a:pt x="48" y="738"/>
                    <a:pt x="36" y="507"/>
                  </a:cubicBezTo>
                  <a:close/>
                  <a:moveTo>
                    <a:pt x="501" y="42"/>
                  </a:moveTo>
                  <a:cubicBezTo>
                    <a:pt x="537" y="42"/>
                    <a:pt x="572" y="48"/>
                    <a:pt x="608" y="54"/>
                  </a:cubicBezTo>
                  <a:lnTo>
                    <a:pt x="578" y="144"/>
                  </a:lnTo>
                  <a:cubicBezTo>
                    <a:pt x="578" y="149"/>
                    <a:pt x="584" y="161"/>
                    <a:pt x="590" y="161"/>
                  </a:cubicBezTo>
                  <a:lnTo>
                    <a:pt x="595" y="161"/>
                  </a:lnTo>
                  <a:cubicBezTo>
                    <a:pt x="601" y="161"/>
                    <a:pt x="608" y="161"/>
                    <a:pt x="614" y="149"/>
                  </a:cubicBezTo>
                  <a:lnTo>
                    <a:pt x="644" y="65"/>
                  </a:lnTo>
                  <a:cubicBezTo>
                    <a:pt x="672" y="78"/>
                    <a:pt x="703" y="95"/>
                    <a:pt x="733" y="114"/>
                  </a:cubicBezTo>
                  <a:lnTo>
                    <a:pt x="680" y="185"/>
                  </a:lnTo>
                  <a:cubicBezTo>
                    <a:pt x="672" y="197"/>
                    <a:pt x="680" y="202"/>
                    <a:pt x="685" y="208"/>
                  </a:cubicBezTo>
                  <a:cubicBezTo>
                    <a:pt x="691" y="215"/>
                    <a:pt x="691" y="215"/>
                    <a:pt x="697" y="215"/>
                  </a:cubicBezTo>
                  <a:cubicBezTo>
                    <a:pt x="703" y="215"/>
                    <a:pt x="708" y="215"/>
                    <a:pt x="708" y="208"/>
                  </a:cubicBezTo>
                  <a:lnTo>
                    <a:pt x="763" y="137"/>
                  </a:lnTo>
                  <a:cubicBezTo>
                    <a:pt x="793" y="155"/>
                    <a:pt x="815" y="185"/>
                    <a:pt x="834" y="208"/>
                  </a:cubicBezTo>
                  <a:lnTo>
                    <a:pt x="763" y="262"/>
                  </a:lnTo>
                  <a:cubicBezTo>
                    <a:pt x="757" y="268"/>
                    <a:pt x="757" y="280"/>
                    <a:pt x="763" y="287"/>
                  </a:cubicBezTo>
                  <a:cubicBezTo>
                    <a:pt x="763" y="292"/>
                    <a:pt x="768" y="292"/>
                    <a:pt x="774" y="292"/>
                  </a:cubicBezTo>
                  <a:lnTo>
                    <a:pt x="787" y="292"/>
                  </a:lnTo>
                  <a:lnTo>
                    <a:pt x="858" y="238"/>
                  </a:lnTo>
                  <a:cubicBezTo>
                    <a:pt x="875" y="268"/>
                    <a:pt x="894" y="298"/>
                    <a:pt x="905" y="334"/>
                  </a:cubicBezTo>
                  <a:lnTo>
                    <a:pt x="823" y="358"/>
                  </a:lnTo>
                  <a:cubicBezTo>
                    <a:pt x="810" y="364"/>
                    <a:pt x="804" y="375"/>
                    <a:pt x="810" y="381"/>
                  </a:cubicBezTo>
                  <a:cubicBezTo>
                    <a:pt x="810" y="387"/>
                    <a:pt x="823" y="394"/>
                    <a:pt x="828" y="394"/>
                  </a:cubicBezTo>
                  <a:lnTo>
                    <a:pt x="834" y="394"/>
                  </a:lnTo>
                  <a:lnTo>
                    <a:pt x="917" y="364"/>
                  </a:lnTo>
                  <a:cubicBezTo>
                    <a:pt x="923" y="400"/>
                    <a:pt x="930" y="435"/>
                    <a:pt x="935" y="471"/>
                  </a:cubicBezTo>
                  <a:lnTo>
                    <a:pt x="845" y="471"/>
                  </a:lnTo>
                  <a:cubicBezTo>
                    <a:pt x="834" y="471"/>
                    <a:pt x="828" y="477"/>
                    <a:pt x="828" y="488"/>
                  </a:cubicBezTo>
                  <a:cubicBezTo>
                    <a:pt x="828" y="494"/>
                    <a:pt x="834" y="507"/>
                    <a:pt x="845" y="507"/>
                  </a:cubicBezTo>
                  <a:lnTo>
                    <a:pt x="935" y="507"/>
                  </a:lnTo>
                  <a:cubicBezTo>
                    <a:pt x="930" y="543"/>
                    <a:pt x="923" y="578"/>
                    <a:pt x="917" y="608"/>
                  </a:cubicBezTo>
                  <a:lnTo>
                    <a:pt x="834" y="584"/>
                  </a:lnTo>
                  <a:cubicBezTo>
                    <a:pt x="831" y="582"/>
                    <a:pt x="827" y="582"/>
                    <a:pt x="824" y="582"/>
                  </a:cubicBezTo>
                  <a:cubicBezTo>
                    <a:pt x="816" y="582"/>
                    <a:pt x="810" y="586"/>
                    <a:pt x="810" y="590"/>
                  </a:cubicBezTo>
                  <a:cubicBezTo>
                    <a:pt x="804" y="601"/>
                    <a:pt x="810" y="614"/>
                    <a:pt x="823" y="614"/>
                  </a:cubicBezTo>
                  <a:lnTo>
                    <a:pt x="905" y="644"/>
                  </a:lnTo>
                  <a:cubicBezTo>
                    <a:pt x="894" y="673"/>
                    <a:pt x="875" y="708"/>
                    <a:pt x="858" y="738"/>
                  </a:cubicBezTo>
                  <a:lnTo>
                    <a:pt x="787" y="686"/>
                  </a:lnTo>
                  <a:cubicBezTo>
                    <a:pt x="783" y="683"/>
                    <a:pt x="779" y="681"/>
                    <a:pt x="774" y="681"/>
                  </a:cubicBezTo>
                  <a:cubicBezTo>
                    <a:pt x="770" y="681"/>
                    <a:pt x="765" y="683"/>
                    <a:pt x="763" y="686"/>
                  </a:cubicBezTo>
                  <a:cubicBezTo>
                    <a:pt x="757" y="697"/>
                    <a:pt x="757" y="708"/>
                    <a:pt x="763" y="716"/>
                  </a:cubicBezTo>
                  <a:lnTo>
                    <a:pt x="834" y="763"/>
                  </a:lnTo>
                  <a:cubicBezTo>
                    <a:pt x="815" y="793"/>
                    <a:pt x="793" y="816"/>
                    <a:pt x="763" y="840"/>
                  </a:cubicBezTo>
                  <a:lnTo>
                    <a:pt x="708" y="768"/>
                  </a:lnTo>
                  <a:cubicBezTo>
                    <a:pt x="705" y="762"/>
                    <a:pt x="700" y="759"/>
                    <a:pt x="695" y="759"/>
                  </a:cubicBezTo>
                  <a:cubicBezTo>
                    <a:pt x="691" y="759"/>
                    <a:pt x="688" y="760"/>
                    <a:pt x="685" y="763"/>
                  </a:cubicBezTo>
                  <a:cubicBezTo>
                    <a:pt x="680" y="768"/>
                    <a:pt x="672" y="780"/>
                    <a:pt x="680" y="787"/>
                  </a:cubicBezTo>
                  <a:lnTo>
                    <a:pt x="733" y="858"/>
                  </a:lnTo>
                  <a:cubicBezTo>
                    <a:pt x="703" y="881"/>
                    <a:pt x="672" y="894"/>
                    <a:pt x="644" y="906"/>
                  </a:cubicBezTo>
                  <a:lnTo>
                    <a:pt x="614" y="823"/>
                  </a:lnTo>
                  <a:cubicBezTo>
                    <a:pt x="608" y="816"/>
                    <a:pt x="601" y="810"/>
                    <a:pt x="590" y="810"/>
                  </a:cubicBezTo>
                  <a:cubicBezTo>
                    <a:pt x="584" y="816"/>
                    <a:pt x="578" y="823"/>
                    <a:pt x="578" y="834"/>
                  </a:cubicBezTo>
                  <a:lnTo>
                    <a:pt x="608" y="917"/>
                  </a:lnTo>
                  <a:cubicBezTo>
                    <a:pt x="572" y="930"/>
                    <a:pt x="537" y="936"/>
                    <a:pt x="501" y="936"/>
                  </a:cubicBezTo>
                  <a:lnTo>
                    <a:pt x="501" y="858"/>
                  </a:lnTo>
                  <a:cubicBezTo>
                    <a:pt x="501" y="846"/>
                    <a:pt x="494" y="840"/>
                    <a:pt x="482" y="840"/>
                  </a:cubicBezTo>
                  <a:cubicBezTo>
                    <a:pt x="292" y="840"/>
                    <a:pt x="136" y="680"/>
                    <a:pt x="136" y="488"/>
                  </a:cubicBezTo>
                  <a:cubicBezTo>
                    <a:pt x="136" y="477"/>
                    <a:pt x="125" y="471"/>
                    <a:pt x="119" y="471"/>
                  </a:cubicBezTo>
                  <a:lnTo>
                    <a:pt x="36" y="471"/>
                  </a:lnTo>
                  <a:cubicBezTo>
                    <a:pt x="36" y="435"/>
                    <a:pt x="42" y="400"/>
                    <a:pt x="54" y="364"/>
                  </a:cubicBezTo>
                  <a:lnTo>
                    <a:pt x="136" y="394"/>
                  </a:lnTo>
                  <a:lnTo>
                    <a:pt x="144" y="394"/>
                  </a:lnTo>
                  <a:cubicBezTo>
                    <a:pt x="149" y="394"/>
                    <a:pt x="161" y="387"/>
                    <a:pt x="161" y="381"/>
                  </a:cubicBezTo>
                  <a:cubicBezTo>
                    <a:pt x="161" y="375"/>
                    <a:pt x="161" y="364"/>
                    <a:pt x="149" y="358"/>
                  </a:cubicBezTo>
                  <a:lnTo>
                    <a:pt x="65" y="334"/>
                  </a:lnTo>
                  <a:cubicBezTo>
                    <a:pt x="78" y="298"/>
                    <a:pt x="95" y="268"/>
                    <a:pt x="114" y="238"/>
                  </a:cubicBezTo>
                  <a:lnTo>
                    <a:pt x="185" y="292"/>
                  </a:lnTo>
                  <a:lnTo>
                    <a:pt x="196" y="292"/>
                  </a:lnTo>
                  <a:cubicBezTo>
                    <a:pt x="202" y="292"/>
                    <a:pt x="202" y="292"/>
                    <a:pt x="208" y="287"/>
                  </a:cubicBezTo>
                  <a:cubicBezTo>
                    <a:pt x="215" y="280"/>
                    <a:pt x="215" y="268"/>
                    <a:pt x="202" y="262"/>
                  </a:cubicBezTo>
                  <a:lnTo>
                    <a:pt x="131" y="208"/>
                  </a:lnTo>
                  <a:cubicBezTo>
                    <a:pt x="155" y="185"/>
                    <a:pt x="179" y="155"/>
                    <a:pt x="208" y="137"/>
                  </a:cubicBezTo>
                  <a:lnTo>
                    <a:pt x="262" y="208"/>
                  </a:lnTo>
                  <a:cubicBezTo>
                    <a:pt x="262" y="215"/>
                    <a:pt x="268" y="215"/>
                    <a:pt x="274" y="215"/>
                  </a:cubicBezTo>
                  <a:cubicBezTo>
                    <a:pt x="279" y="215"/>
                    <a:pt x="279" y="215"/>
                    <a:pt x="287" y="208"/>
                  </a:cubicBezTo>
                  <a:cubicBezTo>
                    <a:pt x="292" y="202"/>
                    <a:pt x="292" y="197"/>
                    <a:pt x="287" y="185"/>
                  </a:cubicBezTo>
                  <a:lnTo>
                    <a:pt x="238" y="114"/>
                  </a:lnTo>
                  <a:cubicBezTo>
                    <a:pt x="262" y="95"/>
                    <a:pt x="298" y="78"/>
                    <a:pt x="328" y="65"/>
                  </a:cubicBezTo>
                  <a:lnTo>
                    <a:pt x="358" y="149"/>
                  </a:lnTo>
                  <a:cubicBezTo>
                    <a:pt x="358" y="161"/>
                    <a:pt x="369" y="161"/>
                    <a:pt x="375" y="161"/>
                  </a:cubicBezTo>
                  <a:lnTo>
                    <a:pt x="381" y="161"/>
                  </a:lnTo>
                  <a:cubicBezTo>
                    <a:pt x="387" y="161"/>
                    <a:pt x="394" y="149"/>
                    <a:pt x="394" y="144"/>
                  </a:cubicBezTo>
                  <a:lnTo>
                    <a:pt x="364" y="54"/>
                  </a:lnTo>
                  <a:cubicBezTo>
                    <a:pt x="399" y="48"/>
                    <a:pt x="429" y="42"/>
                    <a:pt x="465" y="42"/>
                  </a:cubicBezTo>
                  <a:lnTo>
                    <a:pt x="465" y="125"/>
                  </a:lnTo>
                  <a:cubicBezTo>
                    <a:pt x="465" y="137"/>
                    <a:pt x="477" y="144"/>
                    <a:pt x="482" y="144"/>
                  </a:cubicBezTo>
                  <a:cubicBezTo>
                    <a:pt x="494" y="144"/>
                    <a:pt x="501" y="137"/>
                    <a:pt x="501" y="125"/>
                  </a:cubicBezTo>
                  <a:lnTo>
                    <a:pt x="501" y="42"/>
                  </a:lnTo>
                  <a:close/>
                  <a:moveTo>
                    <a:pt x="482" y="1"/>
                  </a:moveTo>
                  <a:cubicBezTo>
                    <a:pt x="221" y="1"/>
                    <a:pt x="1" y="221"/>
                    <a:pt x="1" y="488"/>
                  </a:cubicBezTo>
                  <a:cubicBezTo>
                    <a:pt x="1" y="757"/>
                    <a:pt x="221" y="971"/>
                    <a:pt x="482" y="971"/>
                  </a:cubicBezTo>
                  <a:cubicBezTo>
                    <a:pt x="751" y="971"/>
                    <a:pt x="971" y="757"/>
                    <a:pt x="971" y="488"/>
                  </a:cubicBezTo>
                  <a:cubicBezTo>
                    <a:pt x="971" y="221"/>
                    <a:pt x="75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>
              <a:extLst>
                <a:ext uri="{FF2B5EF4-FFF2-40B4-BE49-F238E27FC236}">
                  <a16:creationId xmlns:a16="http://schemas.microsoft.com/office/drawing/2014/main" id="{A16A624A-4ADF-8D52-8ED4-B7DFEEE7EAF6}"/>
                </a:ext>
              </a:extLst>
            </p:cNvPr>
            <p:cNvSpPr/>
            <p:nvPr/>
          </p:nvSpPr>
          <p:spPr>
            <a:xfrm>
              <a:off x="2448666" y="1916347"/>
              <a:ext cx="42235" cy="85011"/>
            </a:xfrm>
            <a:custGeom>
              <a:avLst/>
              <a:gdLst/>
              <a:ahLst/>
              <a:cxnLst/>
              <a:rect l="l" t="t" r="r" b="b"/>
              <a:pathLst>
                <a:path w="234" h="471" extrusionOk="0">
                  <a:moveTo>
                    <a:pt x="66" y="274"/>
                  </a:moveTo>
                  <a:cubicBezTo>
                    <a:pt x="91" y="274"/>
                    <a:pt x="102" y="292"/>
                    <a:pt x="102" y="309"/>
                  </a:cubicBezTo>
                  <a:cubicBezTo>
                    <a:pt x="102" y="328"/>
                    <a:pt x="91" y="345"/>
                    <a:pt x="66" y="345"/>
                  </a:cubicBezTo>
                  <a:cubicBezTo>
                    <a:pt x="49" y="345"/>
                    <a:pt x="36" y="328"/>
                    <a:pt x="36" y="309"/>
                  </a:cubicBezTo>
                  <a:cubicBezTo>
                    <a:pt x="36" y="292"/>
                    <a:pt x="49" y="274"/>
                    <a:pt x="66" y="274"/>
                  </a:cubicBezTo>
                  <a:close/>
                  <a:moveTo>
                    <a:pt x="66" y="1"/>
                  </a:moveTo>
                  <a:cubicBezTo>
                    <a:pt x="61" y="1"/>
                    <a:pt x="49" y="6"/>
                    <a:pt x="49" y="18"/>
                  </a:cubicBezTo>
                  <a:lnTo>
                    <a:pt x="49" y="238"/>
                  </a:lnTo>
                  <a:cubicBezTo>
                    <a:pt x="19" y="251"/>
                    <a:pt x="1" y="274"/>
                    <a:pt x="1" y="309"/>
                  </a:cubicBezTo>
                  <a:cubicBezTo>
                    <a:pt x="1" y="345"/>
                    <a:pt x="31" y="381"/>
                    <a:pt x="66" y="381"/>
                  </a:cubicBezTo>
                  <a:cubicBezTo>
                    <a:pt x="85" y="381"/>
                    <a:pt x="91" y="375"/>
                    <a:pt x="102" y="369"/>
                  </a:cubicBezTo>
                  <a:lnTo>
                    <a:pt x="204" y="471"/>
                  </a:lnTo>
                  <a:lnTo>
                    <a:pt x="228" y="471"/>
                  </a:lnTo>
                  <a:cubicBezTo>
                    <a:pt x="234" y="458"/>
                    <a:pt x="234" y="447"/>
                    <a:pt x="228" y="441"/>
                  </a:cubicBezTo>
                  <a:lnTo>
                    <a:pt x="132" y="345"/>
                  </a:lnTo>
                  <a:cubicBezTo>
                    <a:pt x="138" y="334"/>
                    <a:pt x="138" y="322"/>
                    <a:pt x="138" y="309"/>
                  </a:cubicBezTo>
                  <a:cubicBezTo>
                    <a:pt x="138" y="274"/>
                    <a:pt x="114" y="251"/>
                    <a:pt x="85" y="238"/>
                  </a:cubicBezTo>
                  <a:lnTo>
                    <a:pt x="85" y="18"/>
                  </a:lnTo>
                  <a:cubicBezTo>
                    <a:pt x="85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FD9B47F7-B94C-D602-11A3-86442412240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6698" r="6698"/>
          <a:stretch>
            <a:fillRect/>
          </a:stretch>
        </p:blipFill>
        <p:spPr/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FA87FAD-515B-450F-5D84-45426ECE8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41" y="1952602"/>
            <a:ext cx="3929063" cy="27240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020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>
          <a:extLst>
            <a:ext uri="{FF2B5EF4-FFF2-40B4-BE49-F238E27FC236}">
              <a16:creationId xmlns:a16="http://schemas.microsoft.com/office/drawing/2014/main" id="{57AAE891-3833-CE0D-BFCC-E50E4F03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">
            <a:extLst>
              <a:ext uri="{FF2B5EF4-FFF2-40B4-BE49-F238E27FC236}">
                <a16:creationId xmlns:a16="http://schemas.microsoft.com/office/drawing/2014/main" id="{4CADD9C1-CAD0-550C-A600-17EA9C3189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634" y="77108"/>
            <a:ext cx="6093574" cy="890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latin typeface="+mj-ea"/>
                <a:ea typeface="+mj-ea"/>
              </a:rPr>
              <a:t>一</a:t>
            </a:r>
            <a:r>
              <a:rPr lang="en-US" altLang="zh-CN" sz="4000" b="1" dirty="0">
                <a:latin typeface="+mj-ea"/>
                <a:ea typeface="+mj-ea"/>
              </a:rPr>
              <a:t>.UML</a:t>
            </a:r>
            <a:r>
              <a:rPr lang="zh-CN" altLang="en-US" sz="4000" b="1" dirty="0">
                <a:latin typeface="+mj-ea"/>
                <a:ea typeface="+mj-ea"/>
              </a:rPr>
              <a:t>设计图片展示</a:t>
            </a:r>
            <a:endParaRPr sz="5400" b="1" dirty="0"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CADA5A-3409-083B-1F3E-7A064C33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38" y="1082065"/>
            <a:ext cx="2062349" cy="27185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5B9FCF-751E-2ADC-5CEE-1F0C58F61F5F}"/>
              </a:ext>
            </a:extLst>
          </p:cNvPr>
          <p:cNvSpPr txBox="1"/>
          <p:nvPr/>
        </p:nvSpPr>
        <p:spPr>
          <a:xfrm>
            <a:off x="1192696" y="3907546"/>
            <a:ext cx="81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用例图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BFB4FA-928E-2606-6D6A-A5817C8AD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66" y="1011205"/>
            <a:ext cx="1603417" cy="28524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A598472-9CCB-EDB0-9080-072669DA7F11}"/>
              </a:ext>
            </a:extLst>
          </p:cNvPr>
          <p:cNvSpPr txBox="1"/>
          <p:nvPr/>
        </p:nvSpPr>
        <p:spPr>
          <a:xfrm>
            <a:off x="3532038" y="3907546"/>
            <a:ext cx="94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时序图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D259CF7-CD89-787D-36E1-D3A921B57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062" y="930509"/>
            <a:ext cx="2472146" cy="289668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CD2D833-5B2D-D001-6AC7-F90706AE8AA9}"/>
              </a:ext>
            </a:extLst>
          </p:cNvPr>
          <p:cNvSpPr txBox="1"/>
          <p:nvPr/>
        </p:nvSpPr>
        <p:spPr>
          <a:xfrm>
            <a:off x="6405217" y="3907546"/>
            <a:ext cx="122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类图</a:t>
            </a:r>
          </a:p>
        </p:txBody>
      </p:sp>
      <p:pic>
        <p:nvPicPr>
          <p:cNvPr id="17" name="图片占位符 15">
            <a:extLst>
              <a:ext uri="{FF2B5EF4-FFF2-40B4-BE49-F238E27FC236}">
                <a16:creationId xmlns:a16="http://schemas.microsoft.com/office/drawing/2014/main" id="{BF90B915-266C-6BDA-44C0-3E26DB4C808A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6"/>
          <a:srcRect l="6698" r="6698"/>
          <a:stretch>
            <a:fillRect/>
          </a:stretch>
        </p:blipFill>
        <p:spPr>
          <a:xfrm>
            <a:off x="0" y="694"/>
            <a:ext cx="1228035" cy="1418606"/>
          </a:xfrm>
        </p:spPr>
      </p:pic>
    </p:spTree>
    <p:extLst>
      <p:ext uri="{BB962C8B-B14F-4D97-AF65-F5344CB8AC3E}">
        <p14:creationId xmlns:p14="http://schemas.microsoft.com/office/powerpoint/2010/main" val="26483699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6_1*i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518*11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6_1*d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6_1*i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518*11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6_1*d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6_1*i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518*11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6_1*d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2.8243458473025,&quot;left&quot;:101.75,&quot;top&quot;:17.177637795275587,&quot;width&quot;:938.30196838378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2.8243458473025,&quot;left&quot;:101.75,&quot;top&quot;:17.177637795275587,&quot;width&quot;:938.30196838378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2.8243458473025,&quot;left&quot;:101.75,&quot;top&quot;:17.177637795275587,&quot;width&quot;:938.30196838378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2.8243458473025,&quot;left&quot;:101.75,&quot;top&quot;:17.177637795275587,&quot;width&quot;:938.30196838378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6_1*i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518*11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6_1*d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6_1*i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518*11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6_1*d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6_1*i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518*11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6_1*d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1,&quot;left&quot;:292.85,&quot;top&quot;:170.1,&quot;width&quot;:629.4}"/>
</p:tagLst>
</file>

<file path=ppt/theme/theme1.xml><?xml version="1.0" encoding="utf-8"?>
<a:theme xmlns:a="http://schemas.openxmlformats.org/drawingml/2006/main" name="Attendance Tracking Software Pitch Deck by Slidesgo">
  <a:themeElements>
    <a:clrScheme name="Simple Light">
      <a:dk1>
        <a:srgbClr val="222B2C"/>
      </a:dk1>
      <a:lt1>
        <a:srgbClr val="FFFFFF"/>
      </a:lt1>
      <a:dk2>
        <a:srgbClr val="04A7A6"/>
      </a:dk2>
      <a:lt2>
        <a:srgbClr val="1A7473"/>
      </a:lt2>
      <a:accent1>
        <a:srgbClr val="A8A8A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4A7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1345</Words>
  <Application>Microsoft Office PowerPoint</Application>
  <PresentationFormat>全屏显示(16:9)</PresentationFormat>
  <Paragraphs>305</Paragraphs>
  <Slides>36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D-DINExp</vt:lpstr>
      <vt:lpstr>Inter</vt:lpstr>
      <vt:lpstr>Lexend Deca</vt:lpstr>
      <vt:lpstr>Lexend Deca SemiBold</vt:lpstr>
      <vt:lpstr>SFMono-Regular</vt:lpstr>
      <vt:lpstr>黑体</vt:lpstr>
      <vt:lpstr>华文仿宋</vt:lpstr>
      <vt:lpstr>华文行楷</vt:lpstr>
      <vt:lpstr>华文中宋</vt:lpstr>
      <vt:lpstr>微软雅黑</vt:lpstr>
      <vt:lpstr>Arial</vt:lpstr>
      <vt:lpstr>Open Sans</vt:lpstr>
      <vt:lpstr>PT Sans</vt:lpstr>
      <vt:lpstr>Raleway</vt:lpstr>
      <vt:lpstr>Segoe UI Variable Small Semibol</vt:lpstr>
      <vt:lpstr>Attendance Tracking Software Pitch Deck by Slidesgo</vt:lpstr>
      <vt:lpstr>‘卷卷福’  ——先天软工圣体队</vt:lpstr>
      <vt:lpstr>目录概述</vt:lpstr>
      <vt:lpstr>项目概述</vt:lpstr>
      <vt:lpstr>一.项目概述</vt:lpstr>
      <vt:lpstr>PowerPoint 演示文稿</vt:lpstr>
      <vt:lpstr>一.项目概述</vt:lpstr>
      <vt:lpstr>时间安排</vt:lpstr>
      <vt:lpstr>系统架构</vt:lpstr>
      <vt:lpstr>一.UML设计图片展示</vt:lpstr>
      <vt:lpstr>UML设计图片展示</vt:lpstr>
      <vt:lpstr>二.主要功能模块介绍</vt:lpstr>
      <vt:lpstr>下面简要看四个模块的详细介绍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三.接口设计</vt:lpstr>
      <vt:lpstr>以社区接口模块为例</vt:lpstr>
      <vt:lpstr>数据设计</vt:lpstr>
      <vt:lpstr>主要数据表设计</vt:lpstr>
      <vt:lpstr>PowerPoint 演示文稿</vt:lpstr>
      <vt:lpstr>PowerPoint 演示文稿</vt:lpstr>
      <vt:lpstr>用户界面设计</vt:lpstr>
      <vt:lpstr>前端部分介绍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  </vt:lpstr>
      <vt:lpstr>PowerPoint 演示文稿</vt:lpstr>
      <vt:lpstr> 二.未来愿景 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zhangshuo</dc:creator>
  <cp:lastModifiedBy>shuo zhang</cp:lastModifiedBy>
  <cp:revision>4</cp:revision>
  <dcterms:modified xsi:type="dcterms:W3CDTF">2024-11-02T04:24:05Z</dcterms:modified>
</cp:coreProperties>
</file>